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7" r:id="rId3"/>
    <p:sldId id="257" r:id="rId4"/>
    <p:sldId id="288" r:id="rId5"/>
    <p:sldId id="332" r:id="rId6"/>
    <p:sldId id="268" r:id="rId7"/>
    <p:sldId id="307" r:id="rId8"/>
    <p:sldId id="291" r:id="rId9"/>
    <p:sldId id="292" r:id="rId10"/>
    <p:sldId id="293" r:id="rId11"/>
    <p:sldId id="294" r:id="rId12"/>
    <p:sldId id="295" r:id="rId13"/>
    <p:sldId id="296" r:id="rId14"/>
    <p:sldId id="309" r:id="rId15"/>
    <p:sldId id="299" r:id="rId16"/>
    <p:sldId id="300" r:id="rId17"/>
    <p:sldId id="301" r:id="rId18"/>
    <p:sldId id="302" r:id="rId19"/>
    <p:sldId id="303" r:id="rId20"/>
    <p:sldId id="333" r:id="rId21"/>
    <p:sldId id="334" r:id="rId22"/>
    <p:sldId id="304" r:id="rId23"/>
    <p:sldId id="305" r:id="rId24"/>
    <p:sldId id="306" r:id="rId25"/>
    <p:sldId id="312" r:id="rId26"/>
    <p:sldId id="311" r:id="rId27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98" d="100"/>
          <a:sy n="98" d="100"/>
        </p:scale>
        <p:origin x="90" y="24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lla Salamon" userId="4d048289d94fbdc4" providerId="LiveId" clId="{898FF9FA-F5C5-4E06-B501-41F0AAA8FAA6}"/>
    <pc:docChg chg="modSld">
      <pc:chgData name="Mirella Salamon" userId="4d048289d94fbdc4" providerId="LiveId" clId="{898FF9FA-F5C5-4E06-B501-41F0AAA8FAA6}" dt="2024-06-24T14:46:00.066" v="191" actId="20577"/>
      <pc:docMkLst>
        <pc:docMk/>
      </pc:docMkLst>
      <pc:sldChg chg="modSp mod">
        <pc:chgData name="Mirella Salamon" userId="4d048289d94fbdc4" providerId="LiveId" clId="{898FF9FA-F5C5-4E06-B501-41F0AAA8FAA6}" dt="2024-06-24T14:43:37.098" v="33" actId="20577"/>
        <pc:sldMkLst>
          <pc:docMk/>
          <pc:sldMk cId="0" sldId="268"/>
        </pc:sldMkLst>
        <pc:spChg chg="mod">
          <ac:chgData name="Mirella Salamon" userId="4d048289d94fbdc4" providerId="LiveId" clId="{898FF9FA-F5C5-4E06-B501-41F0AAA8FAA6}" dt="2024-06-24T14:43:37.098" v="33" actId="20577"/>
          <ac:spMkLst>
            <pc:docMk/>
            <pc:sldMk cId="0" sldId="268"/>
            <ac:spMk id="2" creationId="{00000000-0000-0000-0000-000000000000}"/>
          </ac:spMkLst>
        </pc:spChg>
      </pc:sldChg>
      <pc:sldChg chg="modSp mod">
        <pc:chgData name="Mirella Salamon" userId="4d048289d94fbdc4" providerId="LiveId" clId="{898FF9FA-F5C5-4E06-B501-41F0AAA8FAA6}" dt="2024-06-24T14:46:00.066" v="191" actId="20577"/>
        <pc:sldMkLst>
          <pc:docMk/>
          <pc:sldMk cId="921571624" sldId="292"/>
        </pc:sldMkLst>
        <pc:spChg chg="mod">
          <ac:chgData name="Mirella Salamon" userId="4d048289d94fbdc4" providerId="LiveId" clId="{898FF9FA-F5C5-4E06-B501-41F0AAA8FAA6}" dt="2024-06-24T14:46:00.066" v="191" actId="20577"/>
          <ac:spMkLst>
            <pc:docMk/>
            <pc:sldMk cId="921571624" sldId="292"/>
            <ac:spMk id="2" creationId="{00000000-0000-0000-0000-000000000000}"/>
          </ac:spMkLst>
        </pc:spChg>
      </pc:sldChg>
    </pc:docChg>
  </pc:docChgLst>
  <pc:docChgLst>
    <pc:chgData name="Mirella Salamon" userId="4d048289d94fbdc4" providerId="LiveId" clId="{994637C9-E4E8-43EB-BB3F-75DBDB75974E}"/>
    <pc:docChg chg="undo custSel addSld delSld modSld">
      <pc:chgData name="Mirella Salamon" userId="4d048289d94fbdc4" providerId="LiveId" clId="{994637C9-E4E8-43EB-BB3F-75DBDB75974E}" dt="2023-09-11T21:49:39.386" v="1949" actId="14100"/>
      <pc:docMkLst>
        <pc:docMk/>
      </pc:docMkLst>
      <pc:sldChg chg="addSp delSp modSp mod">
        <pc:chgData name="Mirella Salamon" userId="4d048289d94fbdc4" providerId="LiveId" clId="{994637C9-E4E8-43EB-BB3F-75DBDB75974E}" dt="2023-09-10T19:27:14.465" v="97" actId="20577"/>
        <pc:sldMkLst>
          <pc:docMk/>
          <pc:sldMk cId="3250670041" sldId="256"/>
        </pc:sldMkLst>
        <pc:spChg chg="mod">
          <ac:chgData name="Mirella Salamon" userId="4d048289d94fbdc4" providerId="LiveId" clId="{994637C9-E4E8-43EB-BB3F-75DBDB75974E}" dt="2023-09-10T19:27:14.465" v="97" actId="20577"/>
          <ac:spMkLst>
            <pc:docMk/>
            <pc:sldMk cId="3250670041" sldId="256"/>
            <ac:spMk id="6" creationId="{B3E44452-427B-41D4-AD64-1E191F7B9E12}"/>
          </ac:spMkLst>
        </pc:spChg>
        <pc:picChg chg="add mod">
          <ac:chgData name="Mirella Salamon" userId="4d048289d94fbdc4" providerId="LiveId" clId="{994637C9-E4E8-43EB-BB3F-75DBDB75974E}" dt="2023-09-10T19:26:50.361" v="2" actId="1076"/>
          <ac:picMkLst>
            <pc:docMk/>
            <pc:sldMk cId="3250670041" sldId="256"/>
            <ac:picMk id="3" creationId="{1D35539B-68B7-1E6F-4380-6F35B378302D}"/>
          </ac:picMkLst>
        </pc:picChg>
        <pc:picChg chg="del">
          <ac:chgData name="Mirella Salamon" userId="4d048289d94fbdc4" providerId="LiveId" clId="{994637C9-E4E8-43EB-BB3F-75DBDB75974E}" dt="2023-09-10T19:22:33.368" v="0" actId="478"/>
          <ac:picMkLst>
            <pc:docMk/>
            <pc:sldMk cId="3250670041" sldId="256"/>
            <ac:picMk id="4" creationId="{3F316B2A-C0BA-4B8B-B3D9-E030A246905F}"/>
          </ac:picMkLst>
        </pc:picChg>
      </pc:sldChg>
      <pc:sldChg chg="delSp mod">
        <pc:chgData name="Mirella Salamon" userId="4d048289d94fbdc4" providerId="LiveId" clId="{994637C9-E4E8-43EB-BB3F-75DBDB75974E}" dt="2023-09-10T19:31:03.002" v="114" actId="478"/>
        <pc:sldMkLst>
          <pc:docMk/>
          <pc:sldMk cId="810090191" sldId="257"/>
        </pc:sldMkLst>
        <pc:picChg chg="del">
          <ac:chgData name="Mirella Salamon" userId="4d048289d94fbdc4" providerId="LiveId" clId="{994637C9-E4E8-43EB-BB3F-75DBDB75974E}" dt="2023-09-10T19:31:03.002" v="114" actId="478"/>
          <ac:picMkLst>
            <pc:docMk/>
            <pc:sldMk cId="810090191" sldId="257"/>
            <ac:picMk id="5" creationId="{C00672C8-4852-4981-B6ED-7B93F6D2CE79}"/>
          </ac:picMkLst>
        </pc:picChg>
        <pc:picChg chg="del">
          <ac:chgData name="Mirella Salamon" userId="4d048289d94fbdc4" providerId="LiveId" clId="{994637C9-E4E8-43EB-BB3F-75DBDB75974E}" dt="2023-09-10T19:31:00.593" v="113" actId="478"/>
          <ac:picMkLst>
            <pc:docMk/>
            <pc:sldMk cId="810090191" sldId="257"/>
            <ac:picMk id="8" creationId="{E9D64182-316F-4F34-9A59-468D727A8349}"/>
          </ac:picMkLst>
        </pc:picChg>
      </pc:sldChg>
      <pc:sldChg chg="delSp mod">
        <pc:chgData name="Mirella Salamon" userId="4d048289d94fbdc4" providerId="LiveId" clId="{994637C9-E4E8-43EB-BB3F-75DBDB75974E}" dt="2023-09-10T19:30:53.283" v="112" actId="478"/>
        <pc:sldMkLst>
          <pc:docMk/>
          <pc:sldMk cId="2895176604" sldId="267"/>
        </pc:sldMkLst>
        <pc:picChg chg="del">
          <ac:chgData name="Mirella Salamon" userId="4d048289d94fbdc4" providerId="LiveId" clId="{994637C9-E4E8-43EB-BB3F-75DBDB75974E}" dt="2023-09-10T19:30:53.283" v="112" actId="478"/>
          <ac:picMkLst>
            <pc:docMk/>
            <pc:sldMk cId="2895176604" sldId="267"/>
            <ac:picMk id="5" creationId="{CF45D9C9-3ACB-4E20-BC82-D4A2A6930AE6}"/>
          </ac:picMkLst>
        </pc:picChg>
      </pc:sldChg>
      <pc:sldChg chg="modSp mod">
        <pc:chgData name="Mirella Salamon" userId="4d048289d94fbdc4" providerId="LiveId" clId="{994637C9-E4E8-43EB-BB3F-75DBDB75974E}" dt="2023-09-10T19:42:25.598" v="385" actId="20577"/>
        <pc:sldMkLst>
          <pc:docMk/>
          <pc:sldMk cId="0" sldId="268"/>
        </pc:sldMkLst>
        <pc:spChg chg="mod">
          <ac:chgData name="Mirella Salamon" userId="4d048289d94fbdc4" providerId="LiveId" clId="{994637C9-E4E8-43EB-BB3F-75DBDB75974E}" dt="2023-09-10T19:42:25.598" v="385" actId="20577"/>
          <ac:spMkLst>
            <pc:docMk/>
            <pc:sldMk cId="0" sldId="268"/>
            <ac:spMk id="2" creationId="{00000000-0000-0000-0000-000000000000}"/>
          </ac:spMkLst>
        </pc:spChg>
      </pc:sldChg>
      <pc:sldChg chg="del">
        <pc:chgData name="Mirella Salamon" userId="4d048289d94fbdc4" providerId="LiveId" clId="{994637C9-E4E8-43EB-BB3F-75DBDB75974E}" dt="2023-09-10T19:31:36.180" v="115" actId="2696"/>
        <pc:sldMkLst>
          <pc:docMk/>
          <pc:sldMk cId="76865874" sldId="287"/>
        </pc:sldMkLst>
      </pc:sldChg>
      <pc:sldChg chg="addSp delSp modSp mod">
        <pc:chgData name="Mirella Salamon" userId="4d048289d94fbdc4" providerId="LiveId" clId="{994637C9-E4E8-43EB-BB3F-75DBDB75974E}" dt="2023-09-10T19:30:27.536" v="111" actId="1076"/>
        <pc:sldMkLst>
          <pc:docMk/>
          <pc:sldMk cId="3096233909" sldId="288"/>
        </pc:sldMkLst>
        <pc:spChg chg="del mod">
          <ac:chgData name="Mirella Salamon" userId="4d048289d94fbdc4" providerId="LiveId" clId="{994637C9-E4E8-43EB-BB3F-75DBDB75974E}" dt="2023-09-10T19:30:18.052" v="110" actId="478"/>
          <ac:spMkLst>
            <pc:docMk/>
            <pc:sldMk cId="3096233909" sldId="288"/>
            <ac:spMk id="2" creationId="{00000000-0000-0000-0000-000000000000}"/>
          </ac:spMkLst>
        </pc:spChg>
        <pc:graphicFrameChg chg="del modGraphic">
          <ac:chgData name="Mirella Salamon" userId="4d048289d94fbdc4" providerId="LiveId" clId="{994637C9-E4E8-43EB-BB3F-75DBDB75974E}" dt="2023-09-10T19:28:35.495" v="105" actId="478"/>
          <ac:graphicFrameMkLst>
            <pc:docMk/>
            <pc:sldMk cId="3096233909" sldId="288"/>
            <ac:graphicFrameMk id="3" creationId="{8325E22A-BAFD-498F-8E07-2B3CF3AF61EE}"/>
          </ac:graphicFrameMkLst>
        </pc:graphicFrameChg>
        <pc:picChg chg="add mod">
          <ac:chgData name="Mirella Salamon" userId="4d048289d94fbdc4" providerId="LiveId" clId="{994637C9-E4E8-43EB-BB3F-75DBDB75974E}" dt="2023-09-10T19:30:27.536" v="111" actId="1076"/>
          <ac:picMkLst>
            <pc:docMk/>
            <pc:sldMk cId="3096233909" sldId="288"/>
            <ac:picMk id="4" creationId="{F43E6646-806A-6C51-7290-8AF35717250A}"/>
          </ac:picMkLst>
        </pc:picChg>
      </pc:sldChg>
      <pc:sldChg chg="del">
        <pc:chgData name="Mirella Salamon" userId="4d048289d94fbdc4" providerId="LiveId" clId="{994637C9-E4E8-43EB-BB3F-75DBDB75974E}" dt="2023-09-10T19:32:26.006" v="120" actId="2696"/>
        <pc:sldMkLst>
          <pc:docMk/>
          <pc:sldMk cId="1529699590" sldId="289"/>
        </pc:sldMkLst>
      </pc:sldChg>
      <pc:sldChg chg="del">
        <pc:chgData name="Mirella Salamon" userId="4d048289d94fbdc4" providerId="LiveId" clId="{994637C9-E4E8-43EB-BB3F-75DBDB75974E}" dt="2023-09-10T19:32:37.727" v="121" actId="2696"/>
        <pc:sldMkLst>
          <pc:docMk/>
          <pc:sldMk cId="3529396457" sldId="290"/>
        </pc:sldMkLst>
      </pc:sldChg>
      <pc:sldChg chg="modSp mod">
        <pc:chgData name="Mirella Salamon" userId="4d048289d94fbdc4" providerId="LiveId" clId="{994637C9-E4E8-43EB-BB3F-75DBDB75974E}" dt="2023-09-10T19:45:52.324" v="444" actId="20577"/>
        <pc:sldMkLst>
          <pc:docMk/>
          <pc:sldMk cId="921571624" sldId="292"/>
        </pc:sldMkLst>
        <pc:spChg chg="mod">
          <ac:chgData name="Mirella Salamon" userId="4d048289d94fbdc4" providerId="LiveId" clId="{994637C9-E4E8-43EB-BB3F-75DBDB75974E}" dt="2023-09-10T19:45:52.324" v="444" actId="20577"/>
          <ac:spMkLst>
            <pc:docMk/>
            <pc:sldMk cId="921571624" sldId="292"/>
            <ac:spMk id="2" creationId="{00000000-0000-0000-0000-000000000000}"/>
          </ac:spMkLst>
        </pc:spChg>
      </pc:sldChg>
      <pc:sldChg chg="modSp mod">
        <pc:chgData name="Mirella Salamon" userId="4d048289d94fbdc4" providerId="LiveId" clId="{994637C9-E4E8-43EB-BB3F-75DBDB75974E}" dt="2023-09-10T19:46:58.131" v="472" actId="20577"/>
        <pc:sldMkLst>
          <pc:docMk/>
          <pc:sldMk cId="737637387" sldId="293"/>
        </pc:sldMkLst>
        <pc:spChg chg="mod">
          <ac:chgData name="Mirella Salamon" userId="4d048289d94fbdc4" providerId="LiveId" clId="{994637C9-E4E8-43EB-BB3F-75DBDB75974E}" dt="2023-09-10T19:46:58.131" v="472" actId="20577"/>
          <ac:spMkLst>
            <pc:docMk/>
            <pc:sldMk cId="737637387" sldId="293"/>
            <ac:spMk id="2" creationId="{00000000-0000-0000-0000-000000000000}"/>
          </ac:spMkLst>
        </pc:spChg>
      </pc:sldChg>
      <pc:sldChg chg="modSp mod">
        <pc:chgData name="Mirella Salamon" userId="4d048289d94fbdc4" providerId="LiveId" clId="{994637C9-E4E8-43EB-BB3F-75DBDB75974E}" dt="2023-09-10T19:47:40.137" v="494" actId="20577"/>
        <pc:sldMkLst>
          <pc:docMk/>
          <pc:sldMk cId="2003714365" sldId="294"/>
        </pc:sldMkLst>
        <pc:spChg chg="mod">
          <ac:chgData name="Mirella Salamon" userId="4d048289d94fbdc4" providerId="LiveId" clId="{994637C9-E4E8-43EB-BB3F-75DBDB75974E}" dt="2023-09-10T19:47:40.137" v="494" actId="20577"/>
          <ac:spMkLst>
            <pc:docMk/>
            <pc:sldMk cId="2003714365" sldId="294"/>
            <ac:spMk id="2" creationId="{00000000-0000-0000-0000-000000000000}"/>
          </ac:spMkLst>
        </pc:spChg>
      </pc:sldChg>
      <pc:sldChg chg="delSp modSp mod">
        <pc:chgData name="Mirella Salamon" userId="4d048289d94fbdc4" providerId="LiveId" clId="{994637C9-E4E8-43EB-BB3F-75DBDB75974E}" dt="2023-09-10T20:00:47.624" v="683" actId="20577"/>
        <pc:sldMkLst>
          <pc:docMk/>
          <pc:sldMk cId="884812843" sldId="295"/>
        </pc:sldMkLst>
        <pc:spChg chg="mod">
          <ac:chgData name="Mirella Salamon" userId="4d048289d94fbdc4" providerId="LiveId" clId="{994637C9-E4E8-43EB-BB3F-75DBDB75974E}" dt="2023-09-10T20:00:47.624" v="683" actId="20577"/>
          <ac:spMkLst>
            <pc:docMk/>
            <pc:sldMk cId="884812843" sldId="295"/>
            <ac:spMk id="2" creationId="{00000000-0000-0000-0000-000000000000}"/>
          </ac:spMkLst>
        </pc:spChg>
        <pc:picChg chg="del">
          <ac:chgData name="Mirella Salamon" userId="4d048289d94fbdc4" providerId="LiveId" clId="{994637C9-E4E8-43EB-BB3F-75DBDB75974E}" dt="2023-09-10T19:58:56.622" v="660" actId="478"/>
          <ac:picMkLst>
            <pc:docMk/>
            <pc:sldMk cId="884812843" sldId="295"/>
            <ac:picMk id="5" creationId="{B4595FB1-7BD1-4E09-8705-B72B017A31DC}"/>
          </ac:picMkLst>
        </pc:picChg>
      </pc:sldChg>
      <pc:sldChg chg="modSp mod">
        <pc:chgData name="Mirella Salamon" userId="4d048289d94fbdc4" providerId="LiveId" clId="{994637C9-E4E8-43EB-BB3F-75DBDB75974E}" dt="2023-09-10T20:01:05.985" v="687" actId="20577"/>
        <pc:sldMkLst>
          <pc:docMk/>
          <pc:sldMk cId="1040703209" sldId="296"/>
        </pc:sldMkLst>
        <pc:spChg chg="mod">
          <ac:chgData name="Mirella Salamon" userId="4d048289d94fbdc4" providerId="LiveId" clId="{994637C9-E4E8-43EB-BB3F-75DBDB75974E}" dt="2023-09-10T20:01:05.985" v="687" actId="20577"/>
          <ac:spMkLst>
            <pc:docMk/>
            <pc:sldMk cId="1040703209" sldId="296"/>
            <ac:spMk id="2" creationId="{00000000-0000-0000-0000-000000000000}"/>
          </ac:spMkLst>
        </pc:spChg>
      </pc:sldChg>
      <pc:sldChg chg="addSp delSp modSp mod">
        <pc:chgData name="Mirella Salamon" userId="4d048289d94fbdc4" providerId="LiveId" clId="{994637C9-E4E8-43EB-BB3F-75DBDB75974E}" dt="2023-09-10T21:31:28.088" v="1749" actId="1076"/>
        <pc:sldMkLst>
          <pc:docMk/>
          <pc:sldMk cId="1869107930" sldId="299"/>
        </pc:sldMkLst>
        <pc:spChg chg="mod">
          <ac:chgData name="Mirella Salamon" userId="4d048289d94fbdc4" providerId="LiveId" clId="{994637C9-E4E8-43EB-BB3F-75DBDB75974E}" dt="2023-09-10T20:17:54.205" v="883" actId="20577"/>
          <ac:spMkLst>
            <pc:docMk/>
            <pc:sldMk cId="1869107930" sldId="299"/>
            <ac:spMk id="2" creationId="{00000000-0000-0000-0000-000000000000}"/>
          </ac:spMkLst>
        </pc:spChg>
        <pc:picChg chg="add del mod">
          <ac:chgData name="Mirella Salamon" userId="4d048289d94fbdc4" providerId="LiveId" clId="{994637C9-E4E8-43EB-BB3F-75DBDB75974E}" dt="2023-09-10T21:30:55.948" v="1745" actId="478"/>
          <ac:picMkLst>
            <pc:docMk/>
            <pc:sldMk cId="1869107930" sldId="299"/>
            <ac:picMk id="4" creationId="{05A99EE4-2900-A041-BCC0-0FE37DE8DE11}"/>
          </ac:picMkLst>
        </pc:picChg>
        <pc:picChg chg="del">
          <ac:chgData name="Mirella Salamon" userId="4d048289d94fbdc4" providerId="LiveId" clId="{994637C9-E4E8-43EB-BB3F-75DBDB75974E}" dt="2023-09-10T20:15:58.631" v="806" actId="478"/>
          <ac:picMkLst>
            <pc:docMk/>
            <pc:sldMk cId="1869107930" sldId="299"/>
            <ac:picMk id="5" creationId="{9FC89BCC-E592-40C6-8462-6CD5E982A1E6}"/>
          </ac:picMkLst>
        </pc:picChg>
        <pc:picChg chg="add mod">
          <ac:chgData name="Mirella Salamon" userId="4d048289d94fbdc4" providerId="LiveId" clId="{994637C9-E4E8-43EB-BB3F-75DBDB75974E}" dt="2023-09-10T21:31:28.088" v="1749" actId="1076"/>
          <ac:picMkLst>
            <pc:docMk/>
            <pc:sldMk cId="1869107930" sldId="299"/>
            <ac:picMk id="6" creationId="{F35F7FA7-9BEC-6FB6-B46F-C024632DA884}"/>
          </ac:picMkLst>
        </pc:picChg>
      </pc:sldChg>
      <pc:sldChg chg="addSp delSp modSp mod">
        <pc:chgData name="Mirella Salamon" userId="4d048289d94fbdc4" providerId="LiveId" clId="{994637C9-E4E8-43EB-BB3F-75DBDB75974E}" dt="2023-09-10T19:58:27.488" v="659" actId="1076"/>
        <pc:sldMkLst>
          <pc:docMk/>
          <pc:sldMk cId="1234997746" sldId="300"/>
        </pc:sldMkLst>
        <pc:spChg chg="mod">
          <ac:chgData name="Mirella Salamon" userId="4d048289d94fbdc4" providerId="LiveId" clId="{994637C9-E4E8-43EB-BB3F-75DBDB75974E}" dt="2023-09-10T19:57:16.379" v="653" actId="20577"/>
          <ac:spMkLst>
            <pc:docMk/>
            <pc:sldMk cId="1234997746" sldId="300"/>
            <ac:spMk id="2" creationId="{00000000-0000-0000-0000-000000000000}"/>
          </ac:spMkLst>
        </pc:spChg>
        <pc:picChg chg="del">
          <ac:chgData name="Mirella Salamon" userId="4d048289d94fbdc4" providerId="LiveId" clId="{994637C9-E4E8-43EB-BB3F-75DBDB75974E}" dt="2023-09-10T19:57:06.573" v="652" actId="478"/>
          <ac:picMkLst>
            <pc:docMk/>
            <pc:sldMk cId="1234997746" sldId="300"/>
            <ac:picMk id="5" creationId="{117F081C-647A-4666-B6F3-64F1E8CB3B4C}"/>
          </ac:picMkLst>
        </pc:picChg>
        <pc:picChg chg="add mod">
          <ac:chgData name="Mirella Salamon" userId="4d048289d94fbdc4" providerId="LiveId" clId="{994637C9-E4E8-43EB-BB3F-75DBDB75974E}" dt="2023-09-10T19:58:27.488" v="659" actId="1076"/>
          <ac:picMkLst>
            <pc:docMk/>
            <pc:sldMk cId="1234997746" sldId="300"/>
            <ac:picMk id="6" creationId="{9703743C-4D77-A254-7508-F91017BB169B}"/>
          </ac:picMkLst>
        </pc:picChg>
      </pc:sldChg>
      <pc:sldChg chg="addSp delSp modSp mod">
        <pc:chgData name="Mirella Salamon" userId="4d048289d94fbdc4" providerId="LiveId" clId="{994637C9-E4E8-43EB-BB3F-75DBDB75974E}" dt="2023-09-10T21:32:03.321" v="1754" actId="14100"/>
        <pc:sldMkLst>
          <pc:docMk/>
          <pc:sldMk cId="971871482" sldId="301"/>
        </pc:sldMkLst>
        <pc:spChg chg="mod">
          <ac:chgData name="Mirella Salamon" userId="4d048289d94fbdc4" providerId="LiveId" clId="{994637C9-E4E8-43EB-BB3F-75DBDB75974E}" dt="2023-09-10T21:05:09.910" v="1062" actId="20577"/>
          <ac:spMkLst>
            <pc:docMk/>
            <pc:sldMk cId="971871482" sldId="301"/>
            <ac:spMk id="2" creationId="{00000000-0000-0000-0000-000000000000}"/>
          </ac:spMkLst>
        </pc:spChg>
        <pc:picChg chg="add mod">
          <ac:chgData name="Mirella Salamon" userId="4d048289d94fbdc4" providerId="LiveId" clId="{994637C9-E4E8-43EB-BB3F-75DBDB75974E}" dt="2023-09-10T21:27:31.701" v="1734" actId="1076"/>
          <ac:picMkLst>
            <pc:docMk/>
            <pc:sldMk cId="971871482" sldId="301"/>
            <ac:picMk id="4" creationId="{D1EBED56-753C-3AF4-19D8-B4DBA229378E}"/>
          </ac:picMkLst>
        </pc:picChg>
        <pc:picChg chg="del">
          <ac:chgData name="Mirella Salamon" userId="4d048289d94fbdc4" providerId="LiveId" clId="{994637C9-E4E8-43EB-BB3F-75DBDB75974E}" dt="2023-09-10T21:03:51.275" v="946" actId="478"/>
          <ac:picMkLst>
            <pc:docMk/>
            <pc:sldMk cId="971871482" sldId="301"/>
            <ac:picMk id="5" creationId="{ABD98AD2-2C5E-48ED-9B4B-8C4C94B44FB1}"/>
          </ac:picMkLst>
        </pc:picChg>
        <pc:picChg chg="add mod">
          <ac:chgData name="Mirella Salamon" userId="4d048289d94fbdc4" providerId="LiveId" clId="{994637C9-E4E8-43EB-BB3F-75DBDB75974E}" dt="2023-09-10T21:32:03.321" v="1754" actId="14100"/>
          <ac:picMkLst>
            <pc:docMk/>
            <pc:sldMk cId="971871482" sldId="301"/>
            <ac:picMk id="6" creationId="{2C4709E1-FBA4-CD0A-A7EC-B64624B94D13}"/>
          </ac:picMkLst>
        </pc:picChg>
      </pc:sldChg>
      <pc:sldChg chg="addSp delSp modSp mod">
        <pc:chgData name="Mirella Salamon" userId="4d048289d94fbdc4" providerId="LiveId" clId="{994637C9-E4E8-43EB-BB3F-75DBDB75974E}" dt="2023-09-10T21:29:19.127" v="1737" actId="1076"/>
        <pc:sldMkLst>
          <pc:docMk/>
          <pc:sldMk cId="1379129934" sldId="302"/>
        </pc:sldMkLst>
        <pc:picChg chg="add mod">
          <ac:chgData name="Mirella Salamon" userId="4d048289d94fbdc4" providerId="LiveId" clId="{994637C9-E4E8-43EB-BB3F-75DBDB75974E}" dt="2023-09-10T21:29:19.127" v="1737" actId="1076"/>
          <ac:picMkLst>
            <pc:docMk/>
            <pc:sldMk cId="1379129934" sldId="302"/>
            <ac:picMk id="4" creationId="{B60B8F78-3799-5D87-2E05-AC71117EACD9}"/>
          </ac:picMkLst>
        </pc:picChg>
        <pc:picChg chg="del">
          <ac:chgData name="Mirella Salamon" userId="4d048289d94fbdc4" providerId="LiveId" clId="{994637C9-E4E8-43EB-BB3F-75DBDB75974E}" dt="2023-09-10T21:05:28.560" v="1063" actId="478"/>
          <ac:picMkLst>
            <pc:docMk/>
            <pc:sldMk cId="1379129934" sldId="302"/>
            <ac:picMk id="5" creationId="{065728B3-B38F-40E8-A88C-84D4A8F3138F}"/>
          </ac:picMkLst>
        </pc:picChg>
      </pc:sldChg>
      <pc:sldChg chg="modSp mod">
        <pc:chgData name="Mirella Salamon" userId="4d048289d94fbdc4" providerId="LiveId" clId="{994637C9-E4E8-43EB-BB3F-75DBDB75974E}" dt="2023-09-11T21:36:39.449" v="1780" actId="1076"/>
        <pc:sldMkLst>
          <pc:docMk/>
          <pc:sldMk cId="285940552" sldId="303"/>
        </pc:sldMkLst>
        <pc:spChg chg="mod">
          <ac:chgData name="Mirella Salamon" userId="4d048289d94fbdc4" providerId="LiveId" clId="{994637C9-E4E8-43EB-BB3F-75DBDB75974E}" dt="2023-09-10T21:05:46.427" v="1065" actId="20577"/>
          <ac:spMkLst>
            <pc:docMk/>
            <pc:sldMk cId="285940552" sldId="303"/>
            <ac:spMk id="2" creationId="{00000000-0000-0000-0000-000000000000}"/>
          </ac:spMkLst>
        </pc:spChg>
        <pc:spChg chg="mod">
          <ac:chgData name="Mirella Salamon" userId="4d048289d94fbdc4" providerId="LiveId" clId="{994637C9-E4E8-43EB-BB3F-75DBDB75974E}" dt="2023-09-11T21:36:39.449" v="1780" actId="1076"/>
          <ac:spMkLst>
            <pc:docMk/>
            <pc:sldMk cId="285940552" sldId="303"/>
            <ac:spMk id="3" creationId="{00000000-0000-0000-0000-000000000000}"/>
          </ac:spMkLst>
        </pc:spChg>
      </pc:sldChg>
      <pc:sldChg chg="delSp modSp mod">
        <pc:chgData name="Mirella Salamon" userId="4d048289d94fbdc4" providerId="LiveId" clId="{994637C9-E4E8-43EB-BB3F-75DBDB75974E}" dt="2023-09-10T21:24:17.344" v="1729" actId="478"/>
        <pc:sldMkLst>
          <pc:docMk/>
          <pc:sldMk cId="351371753" sldId="304"/>
        </pc:sldMkLst>
        <pc:spChg chg="mod">
          <ac:chgData name="Mirella Salamon" userId="4d048289d94fbdc4" providerId="LiveId" clId="{994637C9-E4E8-43EB-BB3F-75DBDB75974E}" dt="2023-09-10T21:08:14.443" v="1152" actId="20577"/>
          <ac:spMkLst>
            <pc:docMk/>
            <pc:sldMk cId="351371753" sldId="304"/>
            <ac:spMk id="2" creationId="{00000000-0000-0000-0000-000000000000}"/>
          </ac:spMkLst>
        </pc:spChg>
        <pc:spChg chg="mod">
          <ac:chgData name="Mirella Salamon" userId="4d048289d94fbdc4" providerId="LiveId" clId="{994637C9-E4E8-43EB-BB3F-75DBDB75974E}" dt="2023-09-10T21:14:43.935" v="1271" actId="20577"/>
          <ac:spMkLst>
            <pc:docMk/>
            <pc:sldMk cId="351371753" sldId="304"/>
            <ac:spMk id="4" creationId="{2FD4C066-4670-47B7-AAAA-3D75E9A215F3}"/>
          </ac:spMkLst>
        </pc:spChg>
        <pc:picChg chg="del">
          <ac:chgData name="Mirella Salamon" userId="4d048289d94fbdc4" providerId="LiveId" clId="{994637C9-E4E8-43EB-BB3F-75DBDB75974E}" dt="2023-09-10T21:24:17.344" v="1729" actId="478"/>
          <ac:picMkLst>
            <pc:docMk/>
            <pc:sldMk cId="351371753" sldId="304"/>
            <ac:picMk id="6" creationId="{96945E5A-B687-49CA-851B-0F840102DE57}"/>
          </ac:picMkLst>
        </pc:picChg>
      </pc:sldChg>
      <pc:sldChg chg="addSp delSp modSp mod">
        <pc:chgData name="Mirella Salamon" userId="4d048289d94fbdc4" providerId="LiveId" clId="{994637C9-E4E8-43EB-BB3F-75DBDB75974E}" dt="2023-09-10T21:23:53.854" v="1728" actId="1076"/>
        <pc:sldMkLst>
          <pc:docMk/>
          <pc:sldMk cId="3354859690" sldId="305"/>
        </pc:sldMkLst>
        <pc:spChg chg="mod">
          <ac:chgData name="Mirella Salamon" userId="4d048289d94fbdc4" providerId="LiveId" clId="{994637C9-E4E8-43EB-BB3F-75DBDB75974E}" dt="2023-09-10T21:23:42.882" v="1725" actId="20577"/>
          <ac:spMkLst>
            <pc:docMk/>
            <pc:sldMk cId="3354859690" sldId="305"/>
            <ac:spMk id="2" creationId="{00000000-0000-0000-0000-000000000000}"/>
          </ac:spMkLst>
        </pc:spChg>
        <pc:picChg chg="add mod">
          <ac:chgData name="Mirella Salamon" userId="4d048289d94fbdc4" providerId="LiveId" clId="{994637C9-E4E8-43EB-BB3F-75DBDB75974E}" dt="2023-09-10T21:23:53.854" v="1728" actId="1076"/>
          <ac:picMkLst>
            <pc:docMk/>
            <pc:sldMk cId="3354859690" sldId="305"/>
            <ac:picMk id="4" creationId="{9DB08328-B2F8-0168-916A-AFF0AC1FF6E8}"/>
          </ac:picMkLst>
        </pc:picChg>
        <pc:picChg chg="del">
          <ac:chgData name="Mirella Salamon" userId="4d048289d94fbdc4" providerId="LiveId" clId="{994637C9-E4E8-43EB-BB3F-75DBDB75974E}" dt="2023-09-10T21:14:58.519" v="1272" actId="478"/>
          <ac:picMkLst>
            <pc:docMk/>
            <pc:sldMk cId="3354859690" sldId="305"/>
            <ac:picMk id="5" creationId="{78605340-78FC-4F7C-A01A-96A85AA6FD5C}"/>
          </ac:picMkLst>
        </pc:picChg>
        <pc:picChg chg="del">
          <ac:chgData name="Mirella Salamon" userId="4d048289d94fbdc4" providerId="LiveId" clId="{994637C9-E4E8-43EB-BB3F-75DBDB75974E}" dt="2023-09-10T21:15:00.090" v="1273" actId="478"/>
          <ac:picMkLst>
            <pc:docMk/>
            <pc:sldMk cId="3354859690" sldId="305"/>
            <ac:picMk id="9" creationId="{E90C1459-CB2B-4CB9-8AC4-364A977ACDD4}"/>
          </ac:picMkLst>
        </pc:picChg>
      </pc:sldChg>
      <pc:sldChg chg="addSp delSp modSp mod">
        <pc:chgData name="Mirella Salamon" userId="4d048289d94fbdc4" providerId="LiveId" clId="{994637C9-E4E8-43EB-BB3F-75DBDB75974E}" dt="2023-09-10T21:37:04.259" v="1760" actId="14100"/>
        <pc:sldMkLst>
          <pc:docMk/>
          <pc:sldMk cId="323930436" sldId="306"/>
        </pc:sldMkLst>
        <pc:spChg chg="mod">
          <ac:chgData name="Mirella Salamon" userId="4d048289d94fbdc4" providerId="LiveId" clId="{994637C9-E4E8-43EB-BB3F-75DBDB75974E}" dt="2023-09-10T21:18:50.857" v="1713" actId="20577"/>
          <ac:spMkLst>
            <pc:docMk/>
            <pc:sldMk cId="323930436" sldId="306"/>
            <ac:spMk id="2" creationId="{00000000-0000-0000-0000-000000000000}"/>
          </ac:spMkLst>
        </pc:spChg>
        <pc:spChg chg="mod">
          <ac:chgData name="Mirella Salamon" userId="4d048289d94fbdc4" providerId="LiveId" clId="{994637C9-E4E8-43EB-BB3F-75DBDB75974E}" dt="2023-09-10T21:17:58.939" v="1648" actId="20577"/>
          <ac:spMkLst>
            <pc:docMk/>
            <pc:sldMk cId="323930436" sldId="306"/>
            <ac:spMk id="6" creationId="{0408A490-142F-472E-ACA9-8C0D825636D1}"/>
          </ac:spMkLst>
        </pc:spChg>
        <pc:picChg chg="add mod">
          <ac:chgData name="Mirella Salamon" userId="4d048289d94fbdc4" providerId="LiveId" clId="{994637C9-E4E8-43EB-BB3F-75DBDB75974E}" dt="2023-09-10T21:37:04.259" v="1760" actId="14100"/>
          <ac:picMkLst>
            <pc:docMk/>
            <pc:sldMk cId="323930436" sldId="306"/>
            <ac:picMk id="3" creationId="{0BC80955-1494-86FA-5DDA-B49027CB3793}"/>
          </ac:picMkLst>
        </pc:picChg>
        <pc:picChg chg="del">
          <ac:chgData name="Mirella Salamon" userId="4d048289d94fbdc4" providerId="LiveId" clId="{994637C9-E4E8-43EB-BB3F-75DBDB75974E}" dt="2023-09-10T21:18:57.158" v="1714" actId="478"/>
          <ac:picMkLst>
            <pc:docMk/>
            <pc:sldMk cId="323930436" sldId="306"/>
            <ac:picMk id="10" creationId="{E3B39F6E-7D7D-439E-B3AB-DE451840AAEA}"/>
          </ac:picMkLst>
        </pc:picChg>
      </pc:sldChg>
      <pc:sldChg chg="delSp modSp mod">
        <pc:chgData name="Mirella Salamon" userId="4d048289d94fbdc4" providerId="LiveId" clId="{994637C9-E4E8-43EB-BB3F-75DBDB75974E}" dt="2023-09-10T19:43:58.649" v="443" actId="20577"/>
        <pc:sldMkLst>
          <pc:docMk/>
          <pc:sldMk cId="818613893" sldId="307"/>
        </pc:sldMkLst>
        <pc:spChg chg="mod">
          <ac:chgData name="Mirella Salamon" userId="4d048289d94fbdc4" providerId="LiveId" clId="{994637C9-E4E8-43EB-BB3F-75DBDB75974E}" dt="2023-09-10T19:43:58.649" v="443" actId="20577"/>
          <ac:spMkLst>
            <pc:docMk/>
            <pc:sldMk cId="818613893" sldId="307"/>
            <ac:spMk id="2" creationId="{00000000-0000-0000-0000-000000000000}"/>
          </ac:spMkLst>
        </pc:spChg>
        <pc:picChg chg="del">
          <ac:chgData name="Mirella Salamon" userId="4d048289d94fbdc4" providerId="LiveId" clId="{994637C9-E4E8-43EB-BB3F-75DBDB75974E}" dt="2023-09-10T19:43:09.873" v="386" actId="478"/>
          <ac:picMkLst>
            <pc:docMk/>
            <pc:sldMk cId="818613893" sldId="307"/>
            <ac:picMk id="5" creationId="{478D9643-CA1C-40B1-800D-885F77C4141B}"/>
          </ac:picMkLst>
        </pc:picChg>
        <pc:picChg chg="del">
          <ac:chgData name="Mirella Salamon" userId="4d048289d94fbdc4" providerId="LiveId" clId="{994637C9-E4E8-43EB-BB3F-75DBDB75974E}" dt="2023-09-10T19:43:11.628" v="387" actId="478"/>
          <ac:picMkLst>
            <pc:docMk/>
            <pc:sldMk cId="818613893" sldId="307"/>
            <ac:picMk id="6" creationId="{EC26BA9D-19FC-44AD-A10F-CE39EBA140D4}"/>
          </ac:picMkLst>
        </pc:picChg>
      </pc:sldChg>
      <pc:sldChg chg="addSp delSp modSp add del mod">
        <pc:chgData name="Mirella Salamon" userId="4d048289d94fbdc4" providerId="LiveId" clId="{994637C9-E4E8-43EB-BB3F-75DBDB75974E}" dt="2023-09-10T21:22:31.155" v="1724" actId="1076"/>
        <pc:sldMkLst>
          <pc:docMk/>
          <pc:sldMk cId="2780383636" sldId="312"/>
        </pc:sldMkLst>
        <pc:picChg chg="add mod">
          <ac:chgData name="Mirella Salamon" userId="4d048289d94fbdc4" providerId="LiveId" clId="{994637C9-E4E8-43EB-BB3F-75DBDB75974E}" dt="2023-09-10T21:22:31.155" v="1724" actId="1076"/>
          <ac:picMkLst>
            <pc:docMk/>
            <pc:sldMk cId="2780383636" sldId="312"/>
            <ac:picMk id="2" creationId="{F479CBF9-1E4D-5670-2755-685540E6CD65}"/>
          </ac:picMkLst>
        </pc:picChg>
        <pc:picChg chg="del">
          <ac:chgData name="Mirella Salamon" userId="4d048289d94fbdc4" providerId="LiveId" clId="{994637C9-E4E8-43EB-BB3F-75DBDB75974E}" dt="2023-09-10T21:20:28.634" v="1717" actId="478"/>
          <ac:picMkLst>
            <pc:docMk/>
            <pc:sldMk cId="2780383636" sldId="312"/>
            <ac:picMk id="4" creationId="{76251C66-8F8A-4BE3-8DBE-C960E2BE1BC5}"/>
          </ac:picMkLst>
        </pc:picChg>
      </pc:sldChg>
      <pc:sldChg chg="addSp delSp modSp add mod">
        <pc:chgData name="Mirella Salamon" userId="4d048289d94fbdc4" providerId="LiveId" clId="{994637C9-E4E8-43EB-BB3F-75DBDB75974E}" dt="2023-09-10T19:32:15.346" v="119" actId="1076"/>
        <pc:sldMkLst>
          <pc:docMk/>
          <pc:sldMk cId="398323139" sldId="332"/>
        </pc:sldMkLst>
        <pc:picChg chg="add mod">
          <ac:chgData name="Mirella Salamon" userId="4d048289d94fbdc4" providerId="LiveId" clId="{994637C9-E4E8-43EB-BB3F-75DBDB75974E}" dt="2023-09-10T19:32:15.346" v="119" actId="1076"/>
          <ac:picMkLst>
            <pc:docMk/>
            <pc:sldMk cId="398323139" sldId="332"/>
            <ac:picMk id="2" creationId="{A3D26BE6-29A1-1D69-1ACB-E48B00240EDE}"/>
          </ac:picMkLst>
        </pc:picChg>
        <pc:picChg chg="del">
          <ac:chgData name="Mirella Salamon" userId="4d048289d94fbdc4" providerId="LiveId" clId="{994637C9-E4E8-43EB-BB3F-75DBDB75974E}" dt="2023-09-10T19:31:50.258" v="117" actId="478"/>
          <ac:picMkLst>
            <pc:docMk/>
            <pc:sldMk cId="398323139" sldId="332"/>
            <ac:picMk id="4" creationId="{F43E6646-806A-6C51-7290-8AF35717250A}"/>
          </ac:picMkLst>
        </pc:picChg>
      </pc:sldChg>
      <pc:sldChg chg="addSp delSp modSp add mod">
        <pc:chgData name="Mirella Salamon" userId="4d048289d94fbdc4" providerId="LiveId" clId="{994637C9-E4E8-43EB-BB3F-75DBDB75974E}" dt="2023-09-11T21:39:33.392" v="1831" actId="122"/>
        <pc:sldMkLst>
          <pc:docMk/>
          <pc:sldMk cId="1653568033" sldId="333"/>
        </pc:sldMkLst>
        <pc:spChg chg="del mod">
          <ac:chgData name="Mirella Salamon" userId="4d048289d94fbdc4" providerId="LiveId" clId="{994637C9-E4E8-43EB-BB3F-75DBDB75974E}" dt="2023-09-11T21:35:16.215" v="1773"/>
          <ac:spMkLst>
            <pc:docMk/>
            <pc:sldMk cId="1653568033" sldId="333"/>
            <ac:spMk id="2" creationId="{00000000-0000-0000-0000-000000000000}"/>
          </ac:spMkLst>
        </pc:spChg>
        <pc:spChg chg="mod">
          <ac:chgData name="Mirella Salamon" userId="4d048289d94fbdc4" providerId="LiveId" clId="{994637C9-E4E8-43EB-BB3F-75DBDB75974E}" dt="2023-09-11T21:39:33.392" v="1831" actId="122"/>
          <ac:spMkLst>
            <pc:docMk/>
            <pc:sldMk cId="1653568033" sldId="333"/>
            <ac:spMk id="3" creationId="{00000000-0000-0000-0000-000000000000}"/>
          </ac:spMkLst>
        </pc:spChg>
        <pc:picChg chg="add mod">
          <ac:chgData name="Mirella Salamon" userId="4d048289d94fbdc4" providerId="LiveId" clId="{994637C9-E4E8-43EB-BB3F-75DBDB75974E}" dt="2023-09-11T21:36:26.053" v="1779" actId="14100"/>
          <ac:picMkLst>
            <pc:docMk/>
            <pc:sldMk cId="1653568033" sldId="333"/>
            <ac:picMk id="4" creationId="{27C20D44-DD56-8AE2-1BA1-EFF67E9140AF}"/>
          </ac:picMkLst>
        </pc:picChg>
      </pc:sldChg>
      <pc:sldChg chg="addSp delSp modSp add mod">
        <pc:chgData name="Mirella Salamon" userId="4d048289d94fbdc4" providerId="LiveId" clId="{994637C9-E4E8-43EB-BB3F-75DBDB75974E}" dt="2023-09-11T21:49:39.386" v="1949" actId="14100"/>
        <pc:sldMkLst>
          <pc:docMk/>
          <pc:sldMk cId="563407290" sldId="334"/>
        </pc:sldMkLst>
        <pc:spChg chg="mod">
          <ac:chgData name="Mirella Salamon" userId="4d048289d94fbdc4" providerId="LiveId" clId="{994637C9-E4E8-43EB-BB3F-75DBDB75974E}" dt="2023-09-11T21:49:20.385" v="1947" actId="1076"/>
          <ac:spMkLst>
            <pc:docMk/>
            <pc:sldMk cId="563407290" sldId="334"/>
            <ac:spMk id="3" creationId="{00000000-0000-0000-0000-000000000000}"/>
          </ac:spMkLst>
        </pc:spChg>
        <pc:spChg chg="add del">
          <ac:chgData name="Mirella Salamon" userId="4d048289d94fbdc4" providerId="LiveId" clId="{994637C9-E4E8-43EB-BB3F-75DBDB75974E}" dt="2023-09-11T21:38:26.611" v="1790" actId="22"/>
          <ac:spMkLst>
            <pc:docMk/>
            <pc:sldMk cId="563407290" sldId="334"/>
            <ac:spMk id="5" creationId="{9EA620EA-01E0-C609-36F9-E271C4755B10}"/>
          </ac:spMkLst>
        </pc:spChg>
        <pc:picChg chg="add del">
          <ac:chgData name="Mirella Salamon" userId="4d048289d94fbdc4" providerId="LiveId" clId="{994637C9-E4E8-43EB-BB3F-75DBDB75974E}" dt="2023-09-11T21:38:08.170" v="1788" actId="478"/>
          <ac:picMkLst>
            <pc:docMk/>
            <pc:sldMk cId="563407290" sldId="334"/>
            <ac:picMk id="4" creationId="{27C20D44-DD56-8AE2-1BA1-EFF67E9140AF}"/>
          </ac:picMkLst>
        </pc:picChg>
        <pc:picChg chg="add mod">
          <ac:chgData name="Mirella Salamon" userId="4d048289d94fbdc4" providerId="LiveId" clId="{994637C9-E4E8-43EB-BB3F-75DBDB75974E}" dt="2023-09-11T21:49:39.386" v="1949" actId="14100"/>
          <ac:picMkLst>
            <pc:docMk/>
            <pc:sldMk cId="563407290" sldId="334"/>
            <ac:picMk id="7" creationId="{BA40748B-A8D0-1307-74F0-4D0171B8D578}"/>
          </ac:picMkLst>
        </pc:picChg>
      </pc:sldChg>
      <pc:sldChg chg="addSp delSp modSp add del mod">
        <pc:chgData name="Mirella Salamon" userId="4d048289d94fbdc4" providerId="LiveId" clId="{994637C9-E4E8-43EB-BB3F-75DBDB75974E}" dt="2023-09-11T21:49:19.616" v="1946" actId="2890"/>
        <pc:sldMkLst>
          <pc:docMk/>
          <pc:sldMk cId="271130542" sldId="335"/>
        </pc:sldMkLst>
        <pc:picChg chg="add del mod">
          <ac:chgData name="Mirella Salamon" userId="4d048289d94fbdc4" providerId="LiveId" clId="{994637C9-E4E8-43EB-BB3F-75DBDB75974E}" dt="2023-09-11T21:49:18.233" v="1944"/>
          <ac:picMkLst>
            <pc:docMk/>
            <pc:sldMk cId="271130542" sldId="335"/>
            <ac:picMk id="2" creationId="{66E5C290-9928-19AA-422A-22D69255F71D}"/>
          </ac:picMkLst>
        </pc:picChg>
        <pc:picChg chg="add del">
          <ac:chgData name="Mirella Salamon" userId="4d048289d94fbdc4" providerId="LiveId" clId="{994637C9-E4E8-43EB-BB3F-75DBDB75974E}" dt="2023-09-11T21:49:18.977" v="1945" actId="478"/>
          <ac:picMkLst>
            <pc:docMk/>
            <pc:sldMk cId="271130542" sldId="335"/>
            <ac:picMk id="7" creationId="{BA40748B-A8D0-1307-74F0-4D0171B8D578}"/>
          </ac:picMkLst>
        </pc:picChg>
      </pc:sldChg>
      <pc:sldChg chg="addSp delSp modSp add del mod">
        <pc:chgData name="Mirella Salamon" userId="4d048289d94fbdc4" providerId="LiveId" clId="{994637C9-E4E8-43EB-BB3F-75DBDB75974E}" dt="2023-09-11T21:49:15.009" v="1938" actId="2890"/>
        <pc:sldMkLst>
          <pc:docMk/>
          <pc:sldMk cId="1806951273" sldId="336"/>
        </pc:sldMkLst>
        <pc:spChg chg="add del mod">
          <ac:chgData name="Mirella Salamon" userId="4d048289d94fbdc4" providerId="LiveId" clId="{994637C9-E4E8-43EB-BB3F-75DBDB75974E}" dt="2023-09-11T21:47:29.647" v="1914" actId="22"/>
          <ac:spMkLst>
            <pc:docMk/>
            <pc:sldMk cId="1806951273" sldId="336"/>
            <ac:spMk id="7" creationId="{4B012E60-C748-1AAB-DAD0-8BCEF3F9C21C}"/>
          </ac:spMkLst>
        </pc:spChg>
        <pc:spChg chg="add del">
          <ac:chgData name="Mirella Salamon" userId="4d048289d94fbdc4" providerId="LiveId" clId="{994637C9-E4E8-43EB-BB3F-75DBDB75974E}" dt="2023-09-11T21:47:49.035" v="1916" actId="22"/>
          <ac:spMkLst>
            <pc:docMk/>
            <pc:sldMk cId="1806951273" sldId="336"/>
            <ac:spMk id="9" creationId="{CBB915D8-501B-FB69-95E0-9042D88ABC44}"/>
          </ac:spMkLst>
        </pc:spChg>
        <pc:picChg chg="add del">
          <ac:chgData name="Mirella Salamon" userId="4d048289d94fbdc4" providerId="LiveId" clId="{994637C9-E4E8-43EB-BB3F-75DBDB75974E}" dt="2023-09-11T21:49:14.711" v="1937" actId="478"/>
          <ac:picMkLst>
            <pc:docMk/>
            <pc:sldMk cId="1806951273" sldId="336"/>
            <ac:picMk id="2" creationId="{66E5C290-9928-19AA-422A-22D69255F71D}"/>
          </ac:picMkLst>
        </pc:picChg>
        <pc:picChg chg="add del mod">
          <ac:chgData name="Mirella Salamon" userId="4d048289d94fbdc4" providerId="LiveId" clId="{994637C9-E4E8-43EB-BB3F-75DBDB75974E}" dt="2023-09-11T21:45:40.857" v="1898" actId="22"/>
          <ac:picMkLst>
            <pc:docMk/>
            <pc:sldMk cId="1806951273" sldId="336"/>
            <ac:picMk id="5" creationId="{47801A18-370D-C0CD-2553-0EF5AF1969ED}"/>
          </ac:picMkLst>
        </pc:picChg>
        <pc:picChg chg="add del mod">
          <ac:chgData name="Mirella Salamon" userId="4d048289d94fbdc4" providerId="LiveId" clId="{994637C9-E4E8-43EB-BB3F-75DBDB75974E}" dt="2023-09-11T21:48:45.943" v="1932" actId="22"/>
          <ac:picMkLst>
            <pc:docMk/>
            <pc:sldMk cId="1806951273" sldId="336"/>
            <ac:picMk id="11" creationId="{00A74B51-28E2-B54E-360E-F804C1E4D05F}"/>
          </ac:picMkLst>
        </pc:picChg>
        <pc:picChg chg="add del mod">
          <ac:chgData name="Mirella Salamon" userId="4d048289d94fbdc4" providerId="LiveId" clId="{994637C9-E4E8-43EB-BB3F-75DBDB75974E}" dt="2023-09-11T21:49:14.467" v="1936" actId="22"/>
          <ac:picMkLst>
            <pc:docMk/>
            <pc:sldMk cId="1806951273" sldId="336"/>
            <ac:picMk id="13" creationId="{5812F327-203C-7AF3-70A6-16EB7A7D87DC}"/>
          </ac:picMkLst>
        </pc:picChg>
      </pc:sldChg>
    </pc:docChg>
  </pc:docChgLst>
  <pc:docChgLst>
    <pc:chgData name="Mirella Salamon" userId="4d048289d94fbdc4" providerId="LiveId" clId="{95B81737-6E06-43CD-BD53-3EB178C732AA}"/>
    <pc:docChg chg="undo custSel addSld delSld modSld sldOrd">
      <pc:chgData name="Mirella Salamon" userId="4d048289d94fbdc4" providerId="LiveId" clId="{95B81737-6E06-43CD-BD53-3EB178C732AA}" dt="2021-01-24T14:44:46.027" v="2010" actId="6549"/>
      <pc:docMkLst>
        <pc:docMk/>
      </pc:docMkLst>
      <pc:sldChg chg="addSp modSp mod">
        <pc:chgData name="Mirella Salamon" userId="4d048289d94fbdc4" providerId="LiveId" clId="{95B81737-6E06-43CD-BD53-3EB178C732AA}" dt="2021-01-24T14:25:54.258" v="2004" actId="207"/>
        <pc:sldMkLst>
          <pc:docMk/>
          <pc:sldMk cId="3250670041" sldId="256"/>
        </pc:sldMkLst>
        <pc:spChg chg="mod">
          <ac:chgData name="Mirella Salamon" userId="4d048289d94fbdc4" providerId="LiveId" clId="{95B81737-6E06-43CD-BD53-3EB178C732AA}" dt="2021-01-24T12:01:22.546" v="2" actId="6549"/>
          <ac:spMkLst>
            <pc:docMk/>
            <pc:sldMk cId="3250670041" sldId="256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2:04:51.058" v="63" actId="20577"/>
          <ac:spMkLst>
            <pc:docMk/>
            <pc:sldMk cId="3250670041" sldId="256"/>
            <ac:spMk id="5" creationId="{00000000-0000-0000-0000-000000000000}"/>
          </ac:spMkLst>
        </pc:spChg>
        <pc:spChg chg="add mod">
          <ac:chgData name="Mirella Salamon" userId="4d048289d94fbdc4" providerId="LiveId" clId="{95B81737-6E06-43CD-BD53-3EB178C732AA}" dt="2021-01-24T14:25:54.258" v="2004" actId="207"/>
          <ac:spMkLst>
            <pc:docMk/>
            <pc:sldMk cId="3250670041" sldId="256"/>
            <ac:spMk id="6" creationId="{B3E44452-427B-41D4-AD64-1E191F7B9E12}"/>
          </ac:spMkLst>
        </pc:spChg>
        <pc:picChg chg="add mod">
          <ac:chgData name="Mirella Salamon" userId="4d048289d94fbdc4" providerId="LiveId" clId="{95B81737-6E06-43CD-BD53-3EB178C732AA}" dt="2021-01-24T14:24:58.529" v="1942" actId="1076"/>
          <ac:picMkLst>
            <pc:docMk/>
            <pc:sldMk cId="3250670041" sldId="256"/>
            <ac:picMk id="4" creationId="{3F316B2A-C0BA-4B8B-B3D9-E030A246905F}"/>
          </ac:picMkLst>
        </pc:picChg>
      </pc:sldChg>
      <pc:sldChg chg="addSp delSp modSp mod ord">
        <pc:chgData name="Mirella Salamon" userId="4d048289d94fbdc4" providerId="LiveId" clId="{95B81737-6E06-43CD-BD53-3EB178C732AA}" dt="2021-01-24T13:56:40.033" v="1792" actId="1076"/>
        <pc:sldMkLst>
          <pc:docMk/>
          <pc:sldMk cId="810090191" sldId="257"/>
        </pc:sldMkLst>
        <pc:spChg chg="mod">
          <ac:chgData name="Mirella Salamon" userId="4d048289d94fbdc4" providerId="LiveId" clId="{95B81737-6E06-43CD-BD53-3EB178C732AA}" dt="2021-01-24T12:13:30.498" v="145" actId="20577"/>
          <ac:spMkLst>
            <pc:docMk/>
            <pc:sldMk cId="810090191" sldId="257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2:15:55.866" v="164" actId="27636"/>
          <ac:spMkLst>
            <pc:docMk/>
            <pc:sldMk cId="810090191" sldId="257"/>
            <ac:spMk id="4" creationId="{00000000-0000-0000-0000-000000000000}"/>
          </ac:spMkLst>
        </pc:spChg>
        <pc:spChg chg="del mod">
          <ac:chgData name="Mirella Salamon" userId="4d048289d94fbdc4" providerId="LiveId" clId="{95B81737-6E06-43CD-BD53-3EB178C732AA}" dt="2021-01-24T12:12:31.477" v="96" actId="478"/>
          <ac:spMkLst>
            <pc:docMk/>
            <pc:sldMk cId="810090191" sldId="257"/>
            <ac:spMk id="5" creationId="{00000000-0000-0000-0000-000000000000}"/>
          </ac:spMkLst>
        </pc:spChg>
        <pc:spChg chg="add del mod">
          <ac:chgData name="Mirella Salamon" userId="4d048289d94fbdc4" providerId="LiveId" clId="{95B81737-6E06-43CD-BD53-3EB178C732AA}" dt="2021-01-24T12:12:32.801" v="97" actId="478"/>
          <ac:spMkLst>
            <pc:docMk/>
            <pc:sldMk cId="810090191" sldId="257"/>
            <ac:spMk id="6" creationId="{C5AFDBF5-EA03-4A49-823B-1E31CC4936D9}"/>
          </ac:spMkLst>
        </pc:spChg>
        <pc:picChg chg="add mod">
          <ac:chgData name="Mirella Salamon" userId="4d048289d94fbdc4" providerId="LiveId" clId="{95B81737-6E06-43CD-BD53-3EB178C732AA}" dt="2021-01-24T13:56:40.033" v="1792" actId="1076"/>
          <ac:picMkLst>
            <pc:docMk/>
            <pc:sldMk cId="810090191" sldId="257"/>
            <ac:picMk id="8" creationId="{E9D64182-316F-4F34-9A59-468D727A8349}"/>
          </ac:picMkLst>
        </pc:picChg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2448197035" sldId="266"/>
        </pc:sldMkLst>
      </pc:sldChg>
      <pc:sldChg chg="addSp modSp mod ord">
        <pc:chgData name="Mirella Salamon" userId="4d048289d94fbdc4" providerId="LiveId" clId="{95B81737-6E06-43CD-BD53-3EB178C732AA}" dt="2021-01-24T14:22:41.242" v="1932" actId="1076"/>
        <pc:sldMkLst>
          <pc:docMk/>
          <pc:sldMk cId="2895176604" sldId="267"/>
        </pc:sldMkLst>
        <pc:spChg chg="mod">
          <ac:chgData name="Mirella Salamon" userId="4d048289d94fbdc4" providerId="LiveId" clId="{95B81737-6E06-43CD-BD53-3EB178C732AA}" dt="2021-01-24T13:46:43.221" v="1345" actId="1076"/>
          <ac:spMkLst>
            <pc:docMk/>
            <pc:sldMk cId="2895176604" sldId="267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46:47.396" v="1346" actId="1076"/>
          <ac:spMkLst>
            <pc:docMk/>
            <pc:sldMk cId="2895176604" sldId="267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22:41.242" v="1932" actId="1076"/>
          <ac:picMkLst>
            <pc:docMk/>
            <pc:sldMk cId="2895176604" sldId="267"/>
            <ac:picMk id="5" creationId="{CF45D9C9-3ACB-4E20-BC82-D4A2A6930AE6}"/>
          </ac:picMkLst>
        </pc:picChg>
      </pc:sldChg>
      <pc:sldChg chg="modSp mod ord">
        <pc:chgData name="Mirella Salamon" userId="4d048289d94fbdc4" providerId="LiveId" clId="{95B81737-6E06-43CD-BD53-3EB178C732AA}" dt="2021-01-24T12:31:24.171" v="520" actId="255"/>
        <pc:sldMkLst>
          <pc:docMk/>
          <pc:sldMk cId="0" sldId="268"/>
        </pc:sldMkLst>
        <pc:spChg chg="mod">
          <ac:chgData name="Mirella Salamon" userId="4d048289d94fbdc4" providerId="LiveId" clId="{95B81737-6E06-43CD-BD53-3EB178C732AA}" dt="2021-01-24T12:31:24.171" v="520" actId="255"/>
          <ac:spMkLst>
            <pc:docMk/>
            <pc:sldMk cId="0" sldId="268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2:28:13.442" v="444" actId="20577"/>
          <ac:spMkLst>
            <pc:docMk/>
            <pc:sldMk cId="0" sldId="268"/>
            <ac:spMk id="3" creationId="{00000000-0000-0000-0000-000000000000}"/>
          </ac:spMkLst>
        </pc:spChg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69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0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1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2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3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4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5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6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7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8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79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80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1772073286" sldId="281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82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2146371772" sldId="283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0" sldId="284"/>
        </pc:sldMkLst>
      </pc:sldChg>
      <pc:sldChg chg="del">
        <pc:chgData name="Mirella Salamon" userId="4d048289d94fbdc4" providerId="LiveId" clId="{95B81737-6E06-43CD-BD53-3EB178C732AA}" dt="2021-01-24T13:54:50.454" v="1720" actId="2696"/>
        <pc:sldMkLst>
          <pc:docMk/>
          <pc:sldMk cId="379998904" sldId="285"/>
        </pc:sldMkLst>
      </pc:sldChg>
      <pc:sldChg chg="modSp mod">
        <pc:chgData name="Mirella Salamon" userId="4d048289d94fbdc4" providerId="LiveId" clId="{95B81737-6E06-43CD-BD53-3EB178C732AA}" dt="2021-01-24T13:54:57.429" v="1725" actId="20577"/>
        <pc:sldMkLst>
          <pc:docMk/>
          <pc:sldMk cId="2787172640" sldId="286"/>
        </pc:sldMkLst>
        <pc:spChg chg="mod">
          <ac:chgData name="Mirella Salamon" userId="4d048289d94fbdc4" providerId="LiveId" clId="{95B81737-6E06-43CD-BD53-3EB178C732AA}" dt="2021-01-24T13:54:57.429" v="1725" actId="20577"/>
          <ac:spMkLst>
            <pc:docMk/>
            <pc:sldMk cId="2787172640" sldId="286"/>
            <ac:spMk id="2" creationId="{00000000-0000-0000-0000-000000000000}"/>
          </ac:spMkLst>
        </pc:spChg>
      </pc:sldChg>
      <pc:sldChg chg="addSp delSp modSp add mod">
        <pc:chgData name="Mirella Salamon" userId="4d048289d94fbdc4" providerId="LiveId" clId="{95B81737-6E06-43CD-BD53-3EB178C732AA}" dt="2021-01-24T12:25:36.782" v="356" actId="20577"/>
        <pc:sldMkLst>
          <pc:docMk/>
          <pc:sldMk cId="76865874" sldId="287"/>
        </pc:sldMkLst>
        <pc:spChg chg="mod">
          <ac:chgData name="Mirella Salamon" userId="4d048289d94fbdc4" providerId="LiveId" clId="{95B81737-6E06-43CD-BD53-3EB178C732AA}" dt="2021-01-24T12:17:22.127" v="212" actId="1076"/>
          <ac:spMkLst>
            <pc:docMk/>
            <pc:sldMk cId="76865874" sldId="287"/>
            <ac:spMk id="2" creationId="{00000000-0000-0000-0000-000000000000}"/>
          </ac:spMkLst>
        </pc:spChg>
        <pc:spChg chg="del mod">
          <ac:chgData name="Mirella Salamon" userId="4d048289d94fbdc4" providerId="LiveId" clId="{95B81737-6E06-43CD-BD53-3EB178C732AA}" dt="2021-01-24T12:16:50.901" v="170" actId="478"/>
          <ac:spMkLst>
            <pc:docMk/>
            <pc:sldMk cId="76865874" sldId="287"/>
            <ac:spMk id="4" creationId="{00000000-0000-0000-0000-000000000000}"/>
          </ac:spMkLst>
        </pc:spChg>
        <pc:graphicFrameChg chg="add mod modGraphic">
          <ac:chgData name="Mirella Salamon" userId="4d048289d94fbdc4" providerId="LiveId" clId="{95B81737-6E06-43CD-BD53-3EB178C732AA}" dt="2021-01-24T12:25:36.782" v="356" actId="20577"/>
          <ac:graphicFrameMkLst>
            <pc:docMk/>
            <pc:sldMk cId="76865874" sldId="287"/>
            <ac:graphicFrameMk id="3" creationId="{8325E22A-BAFD-498F-8E07-2B3CF3AF61EE}"/>
          </ac:graphicFrameMkLst>
        </pc:graphicFrameChg>
      </pc:sldChg>
      <pc:sldChg chg="modSp add mod">
        <pc:chgData name="Mirella Salamon" userId="4d048289d94fbdc4" providerId="LiveId" clId="{95B81737-6E06-43CD-BD53-3EB178C732AA}" dt="2021-01-24T13:28:19.873" v="801" actId="20577"/>
        <pc:sldMkLst>
          <pc:docMk/>
          <pc:sldMk cId="3096233909" sldId="288"/>
        </pc:sldMkLst>
        <pc:spChg chg="mod">
          <ac:chgData name="Mirella Salamon" userId="4d048289d94fbdc4" providerId="LiveId" clId="{95B81737-6E06-43CD-BD53-3EB178C732AA}" dt="2021-01-24T13:28:19.873" v="801" actId="20577"/>
          <ac:spMkLst>
            <pc:docMk/>
            <pc:sldMk cId="3096233909" sldId="288"/>
            <ac:spMk id="2" creationId="{00000000-0000-0000-0000-000000000000}"/>
          </ac:spMkLst>
        </pc:spChg>
        <pc:graphicFrameChg chg="mod modGraphic">
          <ac:chgData name="Mirella Salamon" userId="4d048289d94fbdc4" providerId="LiveId" clId="{95B81737-6E06-43CD-BD53-3EB178C732AA}" dt="2021-01-24T12:23:53.357" v="321" actId="2165"/>
          <ac:graphicFrameMkLst>
            <pc:docMk/>
            <pc:sldMk cId="3096233909" sldId="288"/>
            <ac:graphicFrameMk id="3" creationId="{8325E22A-BAFD-498F-8E07-2B3CF3AF61EE}"/>
          </ac:graphicFrameMkLst>
        </pc:graphicFrameChg>
      </pc:sldChg>
      <pc:sldChg chg="modSp add mod">
        <pc:chgData name="Mirella Salamon" userId="4d048289d94fbdc4" providerId="LiveId" clId="{95B81737-6E06-43CD-BD53-3EB178C732AA}" dt="2021-01-24T12:25:22.092" v="355" actId="313"/>
        <pc:sldMkLst>
          <pc:docMk/>
          <pc:sldMk cId="1529699590" sldId="289"/>
        </pc:sldMkLst>
        <pc:spChg chg="mod">
          <ac:chgData name="Mirella Salamon" userId="4d048289d94fbdc4" providerId="LiveId" clId="{95B81737-6E06-43CD-BD53-3EB178C732AA}" dt="2021-01-24T12:24:20.865" v="326" actId="20577"/>
          <ac:spMkLst>
            <pc:docMk/>
            <pc:sldMk cId="1529699590" sldId="289"/>
            <ac:spMk id="2" creationId="{00000000-0000-0000-0000-000000000000}"/>
          </ac:spMkLst>
        </pc:spChg>
        <pc:graphicFrameChg chg="mod modGraphic">
          <ac:chgData name="Mirella Salamon" userId="4d048289d94fbdc4" providerId="LiveId" clId="{95B81737-6E06-43CD-BD53-3EB178C732AA}" dt="2021-01-24T12:25:22.092" v="355" actId="313"/>
          <ac:graphicFrameMkLst>
            <pc:docMk/>
            <pc:sldMk cId="1529699590" sldId="289"/>
            <ac:graphicFrameMk id="3" creationId="{8325E22A-BAFD-498F-8E07-2B3CF3AF61EE}"/>
          </ac:graphicFrameMkLst>
        </pc:graphicFrameChg>
      </pc:sldChg>
      <pc:sldChg chg="modSp add mod replId">
        <pc:chgData name="Mirella Salamon" userId="4d048289d94fbdc4" providerId="LiveId" clId="{95B81737-6E06-43CD-BD53-3EB178C732AA}" dt="2021-01-24T13:28:14.733" v="799" actId="20577"/>
        <pc:sldMkLst>
          <pc:docMk/>
          <pc:sldMk cId="3529396457" sldId="290"/>
        </pc:sldMkLst>
        <pc:spChg chg="mod">
          <ac:chgData name="Mirella Salamon" userId="4d048289d94fbdc4" providerId="LiveId" clId="{95B81737-6E06-43CD-BD53-3EB178C732AA}" dt="2021-01-24T13:28:14.733" v="799" actId="20577"/>
          <ac:spMkLst>
            <pc:docMk/>
            <pc:sldMk cId="3529396457" sldId="290"/>
            <ac:spMk id="2" creationId="{00000000-0000-0000-0000-000000000000}"/>
          </ac:spMkLst>
        </pc:spChg>
        <pc:graphicFrameChg chg="mod modGraphic">
          <ac:chgData name="Mirella Salamon" userId="4d048289d94fbdc4" providerId="LiveId" clId="{95B81737-6E06-43CD-BD53-3EB178C732AA}" dt="2021-01-24T12:26:44.880" v="399" actId="20577"/>
          <ac:graphicFrameMkLst>
            <pc:docMk/>
            <pc:sldMk cId="3529396457" sldId="290"/>
            <ac:graphicFrameMk id="3" creationId="{8325E22A-BAFD-498F-8E07-2B3CF3AF61EE}"/>
          </ac:graphicFrameMkLst>
        </pc:graphicFrameChg>
      </pc:sldChg>
      <pc:sldChg chg="modSp add mod">
        <pc:chgData name="Mirella Salamon" userId="4d048289d94fbdc4" providerId="LiveId" clId="{95B81737-6E06-43CD-BD53-3EB178C732AA}" dt="2021-01-24T12:31:17.189" v="519" actId="255"/>
        <pc:sldMkLst>
          <pc:docMk/>
          <pc:sldMk cId="532388" sldId="291"/>
        </pc:sldMkLst>
        <pc:spChg chg="mod">
          <ac:chgData name="Mirella Salamon" userId="4d048289d94fbdc4" providerId="LiveId" clId="{95B81737-6E06-43CD-BD53-3EB178C732AA}" dt="2021-01-24T12:31:17.189" v="519" actId="255"/>
          <ac:spMkLst>
            <pc:docMk/>
            <pc:sldMk cId="532388" sldId="291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2:30:41.739" v="505" actId="20577"/>
          <ac:spMkLst>
            <pc:docMk/>
            <pc:sldMk cId="532388" sldId="291"/>
            <ac:spMk id="3" creationId="{00000000-0000-0000-0000-000000000000}"/>
          </ac:spMkLst>
        </pc:spChg>
      </pc:sldChg>
      <pc:sldChg chg="modSp add mod">
        <pc:chgData name="Mirella Salamon" userId="4d048289d94fbdc4" providerId="LiveId" clId="{95B81737-6E06-43CD-BD53-3EB178C732AA}" dt="2021-01-24T12:34:55.543" v="684" actId="20577"/>
        <pc:sldMkLst>
          <pc:docMk/>
          <pc:sldMk cId="921571624" sldId="292"/>
        </pc:sldMkLst>
        <pc:spChg chg="mod">
          <ac:chgData name="Mirella Salamon" userId="4d048289d94fbdc4" providerId="LiveId" clId="{95B81737-6E06-43CD-BD53-3EB178C732AA}" dt="2021-01-24T12:34:55.543" v="684" actId="20577"/>
          <ac:spMkLst>
            <pc:docMk/>
            <pc:sldMk cId="921571624" sldId="292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2:32:41.633" v="558" actId="1076"/>
          <ac:spMkLst>
            <pc:docMk/>
            <pc:sldMk cId="921571624" sldId="292"/>
            <ac:spMk id="3" creationId="{00000000-0000-0000-0000-000000000000}"/>
          </ac:spMkLst>
        </pc:spChg>
      </pc:sldChg>
      <pc:sldChg chg="modSp add mod">
        <pc:chgData name="Mirella Salamon" userId="4d048289d94fbdc4" providerId="LiveId" clId="{95B81737-6E06-43CD-BD53-3EB178C732AA}" dt="2021-01-24T12:39:48.747" v="738" actId="255"/>
        <pc:sldMkLst>
          <pc:docMk/>
          <pc:sldMk cId="737637387" sldId="293"/>
        </pc:sldMkLst>
        <pc:spChg chg="mod">
          <ac:chgData name="Mirella Salamon" userId="4d048289d94fbdc4" providerId="LiveId" clId="{95B81737-6E06-43CD-BD53-3EB178C732AA}" dt="2021-01-24T12:39:48.747" v="738" actId="255"/>
          <ac:spMkLst>
            <pc:docMk/>
            <pc:sldMk cId="737637387" sldId="293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2:36:30.496" v="710" actId="20577"/>
          <ac:spMkLst>
            <pc:docMk/>
            <pc:sldMk cId="737637387" sldId="293"/>
            <ac:spMk id="3" creationId="{00000000-0000-0000-0000-000000000000}"/>
          </ac:spMkLst>
        </pc:spChg>
      </pc:sldChg>
      <pc:sldChg chg="modSp add mod">
        <pc:chgData name="Mirella Salamon" userId="4d048289d94fbdc4" providerId="LiveId" clId="{95B81737-6E06-43CD-BD53-3EB178C732AA}" dt="2021-01-24T13:28:40.036" v="803" actId="20577"/>
        <pc:sldMkLst>
          <pc:docMk/>
          <pc:sldMk cId="2003714365" sldId="294"/>
        </pc:sldMkLst>
        <pc:spChg chg="mod">
          <ac:chgData name="Mirella Salamon" userId="4d048289d94fbdc4" providerId="LiveId" clId="{95B81737-6E06-43CD-BD53-3EB178C732AA}" dt="2021-01-24T13:28:40.036" v="803" actId="20577"/>
          <ac:spMkLst>
            <pc:docMk/>
            <pc:sldMk cId="2003714365" sldId="294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28:05.986" v="797" actId="20577"/>
          <ac:spMkLst>
            <pc:docMk/>
            <pc:sldMk cId="2003714365" sldId="294"/>
            <ac:spMk id="3" creationId="{00000000-0000-0000-0000-000000000000}"/>
          </ac:spMkLst>
        </pc:spChg>
      </pc:sldChg>
      <pc:sldChg chg="addSp modSp add mod">
        <pc:chgData name="Mirella Salamon" userId="4d048289d94fbdc4" providerId="LiveId" clId="{95B81737-6E06-43CD-BD53-3EB178C732AA}" dt="2021-01-24T14:23:42.369" v="1937" actId="1076"/>
        <pc:sldMkLst>
          <pc:docMk/>
          <pc:sldMk cId="884812843" sldId="295"/>
        </pc:sldMkLst>
        <pc:spChg chg="mod">
          <ac:chgData name="Mirella Salamon" userId="4d048289d94fbdc4" providerId="LiveId" clId="{95B81737-6E06-43CD-BD53-3EB178C732AA}" dt="2021-01-24T14:23:42.369" v="1937" actId="1076"/>
          <ac:spMkLst>
            <pc:docMk/>
            <pc:sldMk cId="884812843" sldId="295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29:07.854" v="821" actId="20577"/>
          <ac:spMkLst>
            <pc:docMk/>
            <pc:sldMk cId="884812843" sldId="295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23:33.555" v="1935" actId="1076"/>
          <ac:picMkLst>
            <pc:docMk/>
            <pc:sldMk cId="884812843" sldId="295"/>
            <ac:picMk id="5" creationId="{B4595FB1-7BD1-4E09-8705-B72B017A31DC}"/>
          </ac:picMkLst>
        </pc:picChg>
      </pc:sldChg>
      <pc:sldChg chg="modSp add mod">
        <pc:chgData name="Mirella Salamon" userId="4d048289d94fbdc4" providerId="LiveId" clId="{95B81737-6E06-43CD-BD53-3EB178C732AA}" dt="2021-01-24T13:35:46.614" v="933" actId="5793"/>
        <pc:sldMkLst>
          <pc:docMk/>
          <pc:sldMk cId="1040703209" sldId="296"/>
        </pc:sldMkLst>
        <pc:spChg chg="mod">
          <ac:chgData name="Mirella Salamon" userId="4d048289d94fbdc4" providerId="LiveId" clId="{95B81737-6E06-43CD-BD53-3EB178C732AA}" dt="2021-01-24T13:35:46.614" v="933" actId="5793"/>
          <ac:spMkLst>
            <pc:docMk/>
            <pc:sldMk cId="1040703209" sldId="296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32:13.189" v="882" actId="20577"/>
          <ac:spMkLst>
            <pc:docMk/>
            <pc:sldMk cId="1040703209" sldId="296"/>
            <ac:spMk id="3" creationId="{00000000-0000-0000-0000-000000000000}"/>
          </ac:spMkLst>
        </pc:spChg>
      </pc:sldChg>
      <pc:sldChg chg="delSp modSp add del mod">
        <pc:chgData name="Mirella Salamon" userId="4d048289d94fbdc4" providerId="LiveId" clId="{95B81737-6E06-43CD-BD53-3EB178C732AA}" dt="2021-01-24T13:37:24.404" v="966" actId="2696"/>
        <pc:sldMkLst>
          <pc:docMk/>
          <pc:sldMk cId="3608182994" sldId="297"/>
        </pc:sldMkLst>
        <pc:spChg chg="del mod">
          <ac:chgData name="Mirella Salamon" userId="4d048289d94fbdc4" providerId="LiveId" clId="{95B81737-6E06-43CD-BD53-3EB178C732AA}" dt="2021-01-24T13:36:01.211" v="935" actId="478"/>
          <ac:spMkLst>
            <pc:docMk/>
            <pc:sldMk cId="3608182994" sldId="297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34:42.228" v="911" actId="20577"/>
          <ac:spMkLst>
            <pc:docMk/>
            <pc:sldMk cId="3608182994" sldId="297"/>
            <ac:spMk id="3" creationId="{00000000-0000-0000-0000-000000000000}"/>
          </ac:spMkLst>
        </pc:spChg>
      </pc:sldChg>
      <pc:sldChg chg="addSp delSp modSp add mod">
        <pc:chgData name="Mirella Salamon" userId="4d048289d94fbdc4" providerId="LiveId" clId="{95B81737-6E06-43CD-BD53-3EB178C732AA}" dt="2021-01-24T14:22:12.615" v="1930" actId="1076"/>
        <pc:sldMkLst>
          <pc:docMk/>
          <pc:sldMk cId="501398846" sldId="298"/>
        </pc:sldMkLst>
        <pc:spChg chg="add del mod">
          <ac:chgData name="Mirella Salamon" userId="4d048289d94fbdc4" providerId="LiveId" clId="{95B81737-6E06-43CD-BD53-3EB178C732AA}" dt="2021-01-24T13:37:10.505" v="963" actId="14100"/>
          <ac:spMkLst>
            <pc:docMk/>
            <pc:sldMk cId="501398846" sldId="298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37:05.610" v="961" actId="20577"/>
          <ac:spMkLst>
            <pc:docMk/>
            <pc:sldMk cId="501398846" sldId="298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22:12.615" v="1930" actId="1076"/>
          <ac:picMkLst>
            <pc:docMk/>
            <pc:sldMk cId="501398846" sldId="298"/>
            <ac:picMk id="5" creationId="{F1CFD884-2587-41B7-840E-3C5CF17C0AAC}"/>
          </ac:picMkLst>
        </pc:picChg>
      </pc:sldChg>
      <pc:sldChg chg="addSp modSp add mod ord">
        <pc:chgData name="Mirella Salamon" userId="4d048289d94fbdc4" providerId="LiveId" clId="{95B81737-6E06-43CD-BD53-3EB178C732AA}" dt="2021-01-24T14:06:51.622" v="1870" actId="1076"/>
        <pc:sldMkLst>
          <pc:docMk/>
          <pc:sldMk cId="1869107930" sldId="299"/>
        </pc:sldMkLst>
        <pc:spChg chg="mod">
          <ac:chgData name="Mirella Salamon" userId="4d048289d94fbdc4" providerId="LiveId" clId="{95B81737-6E06-43CD-BD53-3EB178C732AA}" dt="2021-01-24T13:38:19.029" v="988" actId="27636"/>
          <ac:spMkLst>
            <pc:docMk/>
            <pc:sldMk cId="1869107930" sldId="299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37:50.094" v="979" actId="20577"/>
          <ac:spMkLst>
            <pc:docMk/>
            <pc:sldMk cId="1869107930" sldId="299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06:51.622" v="1870" actId="1076"/>
          <ac:picMkLst>
            <pc:docMk/>
            <pc:sldMk cId="1869107930" sldId="299"/>
            <ac:picMk id="5" creationId="{9FC89BCC-E592-40C6-8462-6CD5E982A1E6}"/>
          </ac:picMkLst>
        </pc:picChg>
      </pc:sldChg>
      <pc:sldChg chg="addSp modSp add mod">
        <pc:chgData name="Mirella Salamon" userId="4d048289d94fbdc4" providerId="LiveId" clId="{95B81737-6E06-43CD-BD53-3EB178C732AA}" dt="2021-01-24T14:04:52.755" v="1866" actId="14100"/>
        <pc:sldMkLst>
          <pc:docMk/>
          <pc:sldMk cId="1234997746" sldId="300"/>
        </pc:sldMkLst>
        <pc:spChg chg="mod">
          <ac:chgData name="Mirella Salamon" userId="4d048289d94fbdc4" providerId="LiveId" clId="{95B81737-6E06-43CD-BD53-3EB178C732AA}" dt="2021-01-24T13:40:19.866" v="1089" actId="14100"/>
          <ac:spMkLst>
            <pc:docMk/>
            <pc:sldMk cId="1234997746" sldId="300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39:29.730" v="1017" actId="1076"/>
          <ac:spMkLst>
            <pc:docMk/>
            <pc:sldMk cId="1234997746" sldId="300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04:52.755" v="1866" actId="14100"/>
          <ac:picMkLst>
            <pc:docMk/>
            <pc:sldMk cId="1234997746" sldId="300"/>
            <ac:picMk id="5" creationId="{117F081C-647A-4666-B6F3-64F1E8CB3B4C}"/>
          </ac:picMkLst>
        </pc:picChg>
      </pc:sldChg>
      <pc:sldChg chg="modSp add mod">
        <pc:chgData name="Mirella Salamon" userId="4d048289d94fbdc4" providerId="LiveId" clId="{95B81737-6E06-43CD-BD53-3EB178C732AA}" dt="2021-01-24T13:42:14.289" v="1169" actId="20577"/>
        <pc:sldMkLst>
          <pc:docMk/>
          <pc:sldMk cId="971871482" sldId="301"/>
        </pc:sldMkLst>
        <pc:spChg chg="mod">
          <ac:chgData name="Mirella Salamon" userId="4d048289d94fbdc4" providerId="LiveId" clId="{95B81737-6E06-43CD-BD53-3EB178C732AA}" dt="2021-01-24T13:42:14.289" v="1169" actId="20577"/>
          <ac:spMkLst>
            <pc:docMk/>
            <pc:sldMk cId="971871482" sldId="301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40:47.396" v="1112" actId="20577"/>
          <ac:spMkLst>
            <pc:docMk/>
            <pc:sldMk cId="971871482" sldId="301"/>
            <ac:spMk id="3" creationId="{00000000-0000-0000-0000-000000000000}"/>
          </ac:spMkLst>
        </pc:spChg>
      </pc:sldChg>
      <pc:sldChg chg="addSp modSp add mod">
        <pc:chgData name="Mirella Salamon" userId="4d048289d94fbdc4" providerId="LiveId" clId="{95B81737-6E06-43CD-BD53-3EB178C732AA}" dt="2021-01-24T14:01:59.744" v="1860" actId="1076"/>
        <pc:sldMkLst>
          <pc:docMk/>
          <pc:sldMk cId="1379129934" sldId="302"/>
        </pc:sldMkLst>
        <pc:spChg chg="mod">
          <ac:chgData name="Mirella Salamon" userId="4d048289d94fbdc4" providerId="LiveId" clId="{95B81737-6E06-43CD-BD53-3EB178C732AA}" dt="2021-01-24T13:45:00.320" v="1285" actId="14100"/>
          <ac:spMkLst>
            <pc:docMk/>
            <pc:sldMk cId="1379129934" sldId="302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44:32.561" v="1279" actId="1076"/>
          <ac:spMkLst>
            <pc:docMk/>
            <pc:sldMk cId="1379129934" sldId="302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01:59.744" v="1860" actId="1076"/>
          <ac:picMkLst>
            <pc:docMk/>
            <pc:sldMk cId="1379129934" sldId="302"/>
            <ac:picMk id="5" creationId="{065728B3-B38F-40E8-A88C-84D4A8F3138F}"/>
          </ac:picMkLst>
        </pc:picChg>
      </pc:sldChg>
      <pc:sldChg chg="modSp add mod">
        <pc:chgData name="Mirella Salamon" userId="4d048289d94fbdc4" providerId="LiveId" clId="{95B81737-6E06-43CD-BD53-3EB178C732AA}" dt="2021-01-24T13:45:52.977" v="1304" actId="27636"/>
        <pc:sldMkLst>
          <pc:docMk/>
          <pc:sldMk cId="285940552" sldId="303"/>
        </pc:sldMkLst>
        <pc:spChg chg="mod">
          <ac:chgData name="Mirella Salamon" userId="4d048289d94fbdc4" providerId="LiveId" clId="{95B81737-6E06-43CD-BD53-3EB178C732AA}" dt="2021-01-24T13:45:52.977" v="1304" actId="27636"/>
          <ac:spMkLst>
            <pc:docMk/>
            <pc:sldMk cId="285940552" sldId="303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45:22.229" v="1294" actId="1076"/>
          <ac:spMkLst>
            <pc:docMk/>
            <pc:sldMk cId="285940552" sldId="303"/>
            <ac:spMk id="3" creationId="{00000000-0000-0000-0000-000000000000}"/>
          </ac:spMkLst>
        </pc:spChg>
      </pc:sldChg>
      <pc:sldChg chg="addSp modSp add mod">
        <pc:chgData name="Mirella Salamon" userId="4d048289d94fbdc4" providerId="LiveId" clId="{95B81737-6E06-43CD-BD53-3EB178C732AA}" dt="2021-01-24T14:01:31.100" v="1856" actId="1076"/>
        <pc:sldMkLst>
          <pc:docMk/>
          <pc:sldMk cId="351371753" sldId="304"/>
        </pc:sldMkLst>
        <pc:spChg chg="mod">
          <ac:chgData name="Mirella Salamon" userId="4d048289d94fbdc4" providerId="LiveId" clId="{95B81737-6E06-43CD-BD53-3EB178C732AA}" dt="2021-01-24T13:51:13.145" v="1495" actId="207"/>
          <ac:spMkLst>
            <pc:docMk/>
            <pc:sldMk cId="351371753" sldId="304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47:37.303" v="1363" actId="20577"/>
          <ac:spMkLst>
            <pc:docMk/>
            <pc:sldMk cId="351371753" sldId="304"/>
            <ac:spMk id="3" creationId="{00000000-0000-0000-0000-000000000000}"/>
          </ac:spMkLst>
        </pc:spChg>
        <pc:spChg chg="add mod">
          <ac:chgData name="Mirella Salamon" userId="4d048289d94fbdc4" providerId="LiveId" clId="{95B81737-6E06-43CD-BD53-3EB178C732AA}" dt="2021-01-24T13:51:08.707" v="1494" actId="207"/>
          <ac:spMkLst>
            <pc:docMk/>
            <pc:sldMk cId="351371753" sldId="304"/>
            <ac:spMk id="4" creationId="{2FD4C066-4670-47B7-AAAA-3D75E9A215F3}"/>
          </ac:spMkLst>
        </pc:spChg>
        <pc:picChg chg="add mod">
          <ac:chgData name="Mirella Salamon" userId="4d048289d94fbdc4" providerId="LiveId" clId="{95B81737-6E06-43CD-BD53-3EB178C732AA}" dt="2021-01-24T14:01:31.100" v="1856" actId="1076"/>
          <ac:picMkLst>
            <pc:docMk/>
            <pc:sldMk cId="351371753" sldId="304"/>
            <ac:picMk id="6" creationId="{96945E5A-B687-49CA-851B-0F840102DE57}"/>
          </ac:picMkLst>
        </pc:picChg>
      </pc:sldChg>
      <pc:sldChg chg="addSp delSp modSp add mod ord">
        <pc:chgData name="Mirella Salamon" userId="4d048289d94fbdc4" providerId="LiveId" clId="{95B81737-6E06-43CD-BD53-3EB178C732AA}" dt="2021-01-24T14:44:46.027" v="2010" actId="6549"/>
        <pc:sldMkLst>
          <pc:docMk/>
          <pc:sldMk cId="3354859690" sldId="305"/>
        </pc:sldMkLst>
        <pc:spChg chg="mod">
          <ac:chgData name="Mirella Salamon" userId="4d048289d94fbdc4" providerId="LiveId" clId="{95B81737-6E06-43CD-BD53-3EB178C732AA}" dt="2021-01-24T13:52:33.435" v="1680" actId="255"/>
          <ac:spMkLst>
            <pc:docMk/>
            <pc:sldMk cId="3354859690" sldId="305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4:44:46.027" v="2010" actId="6549"/>
          <ac:spMkLst>
            <pc:docMk/>
            <pc:sldMk cId="3354859690" sldId="305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00:16.457" v="1849" actId="1076"/>
          <ac:picMkLst>
            <pc:docMk/>
            <pc:sldMk cId="3354859690" sldId="305"/>
            <ac:picMk id="5" creationId="{78605340-78FC-4F7C-A01A-96A85AA6FD5C}"/>
          </ac:picMkLst>
        </pc:picChg>
        <pc:picChg chg="add del mod">
          <ac:chgData name="Mirella Salamon" userId="4d048289d94fbdc4" providerId="LiveId" clId="{95B81737-6E06-43CD-BD53-3EB178C732AA}" dt="2021-01-24T14:00:56.600" v="1850" actId="478"/>
          <ac:picMkLst>
            <pc:docMk/>
            <pc:sldMk cId="3354859690" sldId="305"/>
            <ac:picMk id="7" creationId="{22237FF8-4DF0-46C2-B156-37791C0817FD}"/>
          </ac:picMkLst>
        </pc:picChg>
        <pc:picChg chg="add mod">
          <ac:chgData name="Mirella Salamon" userId="4d048289d94fbdc4" providerId="LiveId" clId="{95B81737-6E06-43CD-BD53-3EB178C732AA}" dt="2021-01-24T14:01:08.858" v="1852" actId="1076"/>
          <ac:picMkLst>
            <pc:docMk/>
            <pc:sldMk cId="3354859690" sldId="305"/>
            <ac:picMk id="9" creationId="{E90C1459-CB2B-4CB9-8AC4-364A977ACDD4}"/>
          </ac:picMkLst>
        </pc:picChg>
      </pc:sldChg>
      <pc:sldChg chg="addSp delSp modSp add mod">
        <pc:chgData name="Mirella Salamon" userId="4d048289d94fbdc4" providerId="LiveId" clId="{95B81737-6E06-43CD-BD53-3EB178C732AA}" dt="2021-01-24T14:44:39.647" v="2009" actId="1076"/>
        <pc:sldMkLst>
          <pc:docMk/>
          <pc:sldMk cId="323930436" sldId="306"/>
        </pc:sldMkLst>
        <pc:spChg chg="mod">
          <ac:chgData name="Mirella Salamon" userId="4d048289d94fbdc4" providerId="LiveId" clId="{95B81737-6E06-43CD-BD53-3EB178C732AA}" dt="2021-01-24T14:22:31.396" v="1931" actId="1076"/>
          <ac:spMkLst>
            <pc:docMk/>
            <pc:sldMk cId="323930436" sldId="306"/>
            <ac:spMk id="2" creationId="{00000000-0000-0000-0000-000000000000}"/>
          </ac:spMkLst>
        </pc:spChg>
        <pc:spChg chg="del">
          <ac:chgData name="Mirella Salamon" userId="4d048289d94fbdc4" providerId="LiveId" clId="{95B81737-6E06-43CD-BD53-3EB178C732AA}" dt="2021-01-24T13:53:07.509" v="1682" actId="478"/>
          <ac:spMkLst>
            <pc:docMk/>
            <pc:sldMk cId="323930436" sldId="306"/>
            <ac:spMk id="3" creationId="{00000000-0000-0000-0000-000000000000}"/>
          </ac:spMkLst>
        </pc:spChg>
        <pc:spChg chg="add del mod">
          <ac:chgData name="Mirella Salamon" userId="4d048289d94fbdc4" providerId="LiveId" clId="{95B81737-6E06-43CD-BD53-3EB178C732AA}" dt="2021-01-24T13:53:10.160" v="1683" actId="478"/>
          <ac:spMkLst>
            <pc:docMk/>
            <pc:sldMk cId="323930436" sldId="306"/>
            <ac:spMk id="5" creationId="{3004B26D-6164-4787-9CBF-192DAB5DBC06}"/>
          </ac:spMkLst>
        </pc:spChg>
        <pc:spChg chg="add mod">
          <ac:chgData name="Mirella Salamon" userId="4d048289d94fbdc4" providerId="LiveId" clId="{95B81737-6E06-43CD-BD53-3EB178C732AA}" dt="2021-01-24T13:56:05.872" v="1790" actId="20577"/>
          <ac:spMkLst>
            <pc:docMk/>
            <pc:sldMk cId="323930436" sldId="306"/>
            <ac:spMk id="6" creationId="{0408A490-142F-472E-ACA9-8C0D825636D1}"/>
          </ac:spMkLst>
        </pc:spChg>
        <pc:picChg chg="add del mod">
          <ac:chgData name="Mirella Salamon" userId="4d048289d94fbdc4" providerId="LiveId" clId="{95B81737-6E06-43CD-BD53-3EB178C732AA}" dt="2021-01-24T14:44:23.010" v="2005" actId="478"/>
          <ac:picMkLst>
            <pc:docMk/>
            <pc:sldMk cId="323930436" sldId="306"/>
            <ac:picMk id="8" creationId="{4F74E0EF-F875-42A0-A134-29EEC7DE0922}"/>
          </ac:picMkLst>
        </pc:picChg>
        <pc:picChg chg="add mod">
          <ac:chgData name="Mirella Salamon" userId="4d048289d94fbdc4" providerId="LiveId" clId="{95B81737-6E06-43CD-BD53-3EB178C732AA}" dt="2021-01-24T14:44:39.647" v="2009" actId="1076"/>
          <ac:picMkLst>
            <pc:docMk/>
            <pc:sldMk cId="323930436" sldId="306"/>
            <ac:picMk id="10" creationId="{E3B39F6E-7D7D-439E-B3AB-DE451840AAEA}"/>
          </ac:picMkLst>
        </pc:picChg>
      </pc:sldChg>
      <pc:sldChg chg="addSp modSp add mod">
        <pc:chgData name="Mirella Salamon" userId="4d048289d94fbdc4" providerId="LiveId" clId="{95B81737-6E06-43CD-BD53-3EB178C732AA}" dt="2021-01-24T14:21:25.708" v="1928" actId="14100"/>
        <pc:sldMkLst>
          <pc:docMk/>
          <pc:sldMk cId="818613893" sldId="307"/>
        </pc:sldMkLst>
        <pc:spChg chg="mod">
          <ac:chgData name="Mirella Salamon" userId="4d048289d94fbdc4" providerId="LiveId" clId="{95B81737-6E06-43CD-BD53-3EB178C732AA}" dt="2021-01-24T13:59:05.819" v="1842" actId="113"/>
          <ac:spMkLst>
            <pc:docMk/>
            <pc:sldMk cId="818613893" sldId="307"/>
            <ac:spMk id="2" creationId="{00000000-0000-0000-0000-000000000000}"/>
          </ac:spMkLst>
        </pc:spChg>
        <pc:spChg chg="mod">
          <ac:chgData name="Mirella Salamon" userId="4d048289d94fbdc4" providerId="LiveId" clId="{95B81737-6E06-43CD-BD53-3EB178C732AA}" dt="2021-01-24T13:59:09.562" v="1843" actId="313"/>
          <ac:spMkLst>
            <pc:docMk/>
            <pc:sldMk cId="818613893" sldId="307"/>
            <ac:spMk id="3" creationId="{00000000-0000-0000-0000-000000000000}"/>
          </ac:spMkLst>
        </pc:spChg>
        <pc:picChg chg="add mod">
          <ac:chgData name="Mirella Salamon" userId="4d048289d94fbdc4" providerId="LiveId" clId="{95B81737-6E06-43CD-BD53-3EB178C732AA}" dt="2021-01-24T14:21:25.708" v="1928" actId="14100"/>
          <ac:picMkLst>
            <pc:docMk/>
            <pc:sldMk cId="818613893" sldId="307"/>
            <ac:picMk id="5" creationId="{478D9643-CA1C-40B1-800D-885F77C4141B}"/>
          </ac:picMkLst>
        </pc:picChg>
      </pc:sldChg>
      <pc:sldChg chg="addSp delSp modSp add mod">
        <pc:chgData name="Mirella Salamon" userId="4d048289d94fbdc4" providerId="LiveId" clId="{95B81737-6E06-43CD-BD53-3EB178C732AA}" dt="2021-01-24T14:19:05.545" v="1924" actId="14100"/>
        <pc:sldMkLst>
          <pc:docMk/>
          <pc:sldMk cId="944360306" sldId="308"/>
        </pc:sldMkLst>
        <pc:spChg chg="mod">
          <ac:chgData name="Mirella Salamon" userId="4d048289d94fbdc4" providerId="LiveId" clId="{95B81737-6E06-43CD-BD53-3EB178C732AA}" dt="2021-01-24T14:12:21.134" v="1873" actId="6549"/>
          <ac:spMkLst>
            <pc:docMk/>
            <pc:sldMk cId="944360306" sldId="308"/>
            <ac:spMk id="2" creationId="{00000000-0000-0000-0000-000000000000}"/>
          </ac:spMkLst>
        </pc:spChg>
        <pc:graphicFrameChg chg="del">
          <ac:chgData name="Mirella Salamon" userId="4d048289d94fbdc4" providerId="LiveId" clId="{95B81737-6E06-43CD-BD53-3EB178C732AA}" dt="2021-01-24T14:12:18.502" v="1872" actId="478"/>
          <ac:graphicFrameMkLst>
            <pc:docMk/>
            <pc:sldMk cId="944360306" sldId="308"/>
            <ac:graphicFrameMk id="3" creationId="{8325E22A-BAFD-498F-8E07-2B3CF3AF61EE}"/>
          </ac:graphicFrameMkLst>
        </pc:graphicFrameChg>
        <pc:picChg chg="add mod">
          <ac:chgData name="Mirella Salamon" userId="4d048289d94fbdc4" providerId="LiveId" clId="{95B81737-6E06-43CD-BD53-3EB178C732AA}" dt="2021-01-24T14:18:29.414" v="1915" actId="1076"/>
          <ac:picMkLst>
            <pc:docMk/>
            <pc:sldMk cId="944360306" sldId="308"/>
            <ac:picMk id="5" creationId="{38C63CC7-1CF6-43C4-A712-385A6C9209BA}"/>
          </ac:picMkLst>
        </pc:picChg>
        <pc:picChg chg="add mod">
          <ac:chgData name="Mirella Salamon" userId="4d048289d94fbdc4" providerId="LiveId" clId="{95B81737-6E06-43CD-BD53-3EB178C732AA}" dt="2021-01-24T14:19:05.545" v="1924" actId="14100"/>
          <ac:picMkLst>
            <pc:docMk/>
            <pc:sldMk cId="944360306" sldId="308"/>
            <ac:picMk id="7" creationId="{6CA57BBD-A7C7-4B9B-9BA0-13BD5E30C23B}"/>
          </ac:picMkLst>
        </pc:picChg>
        <pc:picChg chg="add mod">
          <ac:chgData name="Mirella Salamon" userId="4d048289d94fbdc4" providerId="LiveId" clId="{95B81737-6E06-43CD-BD53-3EB178C732AA}" dt="2021-01-24T14:18:41.351" v="1917" actId="1076"/>
          <ac:picMkLst>
            <pc:docMk/>
            <pc:sldMk cId="944360306" sldId="308"/>
            <ac:picMk id="9" creationId="{88FB44EE-C4CE-4084-AB6C-FB9A765E54B1}"/>
          </ac:picMkLst>
        </pc:picChg>
        <pc:picChg chg="add mod">
          <ac:chgData name="Mirella Salamon" userId="4d048289d94fbdc4" providerId="LiveId" clId="{95B81737-6E06-43CD-BD53-3EB178C732AA}" dt="2021-01-24T14:18:14.328" v="1912" actId="14100"/>
          <ac:picMkLst>
            <pc:docMk/>
            <pc:sldMk cId="944360306" sldId="308"/>
            <ac:picMk id="11" creationId="{D8A144AF-E004-4665-9579-4D076DDF40F5}"/>
          </ac:picMkLst>
        </pc:picChg>
        <pc:picChg chg="add mod">
          <ac:chgData name="Mirella Salamon" userId="4d048289d94fbdc4" providerId="LiveId" clId="{95B81737-6E06-43CD-BD53-3EB178C732AA}" dt="2021-01-24T14:17:58.587" v="1910" actId="14100"/>
          <ac:picMkLst>
            <pc:docMk/>
            <pc:sldMk cId="944360306" sldId="308"/>
            <ac:picMk id="13" creationId="{C22D60BE-8990-4942-9E6D-41DF36326709}"/>
          </ac:picMkLst>
        </pc:picChg>
        <pc:picChg chg="add mod">
          <ac:chgData name="Mirella Salamon" userId="4d048289d94fbdc4" providerId="LiveId" clId="{95B81737-6E06-43CD-BD53-3EB178C732AA}" dt="2021-01-24T14:17:24.994" v="1900" actId="1076"/>
          <ac:picMkLst>
            <pc:docMk/>
            <pc:sldMk cId="944360306" sldId="308"/>
            <ac:picMk id="15" creationId="{7406CB53-857D-4751-9BD4-E9CF0409DF7F}"/>
          </ac:picMkLst>
        </pc:picChg>
      </pc:sldChg>
    </pc:docChg>
  </pc:docChgLst>
  <pc:docChgLst>
    <pc:chgData name="Mirella Salamon" userId="4d048289d94fbdc4" providerId="LiveId" clId="{80D6615A-5519-4258-9968-80E69F84DAA5}"/>
    <pc:docChg chg="undo custSel addSld delSld modSld sldOrd">
      <pc:chgData name="Mirella Salamon" userId="4d048289d94fbdc4" providerId="LiveId" clId="{80D6615A-5519-4258-9968-80E69F84DAA5}" dt="2021-03-04T07:56:22.959" v="1278" actId="20577"/>
      <pc:docMkLst>
        <pc:docMk/>
      </pc:docMkLst>
      <pc:sldChg chg="modSp mod">
        <pc:chgData name="Mirella Salamon" userId="4d048289d94fbdc4" providerId="LiveId" clId="{80D6615A-5519-4258-9968-80E69F84DAA5}" dt="2021-02-01T07:59:05.683" v="399" actId="20577"/>
        <pc:sldMkLst>
          <pc:docMk/>
          <pc:sldMk cId="3250670041" sldId="256"/>
        </pc:sldMkLst>
        <pc:spChg chg="mod">
          <ac:chgData name="Mirella Salamon" userId="4d048289d94fbdc4" providerId="LiveId" clId="{80D6615A-5519-4258-9968-80E69F84DAA5}" dt="2021-02-01T07:58:45.689" v="396" actId="14100"/>
          <ac:spMkLst>
            <pc:docMk/>
            <pc:sldMk cId="3250670041" sldId="256"/>
            <ac:spMk id="5" creationId="{00000000-0000-0000-0000-000000000000}"/>
          </ac:spMkLst>
        </pc:spChg>
        <pc:spChg chg="mod">
          <ac:chgData name="Mirella Salamon" userId="4d048289d94fbdc4" providerId="LiveId" clId="{80D6615A-5519-4258-9968-80E69F84DAA5}" dt="2021-02-01T07:59:05.683" v="399" actId="20577"/>
          <ac:spMkLst>
            <pc:docMk/>
            <pc:sldMk cId="3250670041" sldId="256"/>
            <ac:spMk id="6" creationId="{B3E44452-427B-41D4-AD64-1E191F7B9E12}"/>
          </ac:spMkLst>
        </pc:spChg>
      </pc:sldChg>
      <pc:sldChg chg="addSp modSp mod">
        <pc:chgData name="Mirella Salamon" userId="4d048289d94fbdc4" providerId="LiveId" clId="{80D6615A-5519-4258-9968-80E69F84DAA5}" dt="2021-01-31T19:43:47.108" v="40" actId="1076"/>
        <pc:sldMkLst>
          <pc:docMk/>
          <pc:sldMk cId="810090191" sldId="257"/>
        </pc:sldMkLst>
        <pc:picChg chg="add mod">
          <ac:chgData name="Mirella Salamon" userId="4d048289d94fbdc4" providerId="LiveId" clId="{80D6615A-5519-4258-9968-80E69F84DAA5}" dt="2021-01-31T19:43:47.108" v="40" actId="1076"/>
          <ac:picMkLst>
            <pc:docMk/>
            <pc:sldMk cId="810090191" sldId="257"/>
            <ac:picMk id="5" creationId="{C00672C8-4852-4981-B6ED-7B93F6D2CE79}"/>
          </ac:picMkLst>
        </pc:picChg>
        <pc:picChg chg="mod">
          <ac:chgData name="Mirella Salamon" userId="4d048289d94fbdc4" providerId="LiveId" clId="{80D6615A-5519-4258-9968-80E69F84DAA5}" dt="2021-01-31T19:43:44.576" v="39" actId="1076"/>
          <ac:picMkLst>
            <pc:docMk/>
            <pc:sldMk cId="810090191" sldId="257"/>
            <ac:picMk id="8" creationId="{E9D64182-316F-4F34-9A59-468D727A8349}"/>
          </ac:picMkLst>
        </pc:picChg>
      </pc:sldChg>
      <pc:sldChg chg="modSp mod">
        <pc:chgData name="Mirella Salamon" userId="4d048289d94fbdc4" providerId="LiveId" clId="{80D6615A-5519-4258-9968-80E69F84DAA5}" dt="2021-01-31T19:47:55.784" v="65" actId="20577"/>
        <pc:sldMkLst>
          <pc:docMk/>
          <pc:sldMk cId="0" sldId="268"/>
        </pc:sldMkLst>
        <pc:spChg chg="mod">
          <ac:chgData name="Mirella Salamon" userId="4d048289d94fbdc4" providerId="LiveId" clId="{80D6615A-5519-4258-9968-80E69F84DAA5}" dt="2021-01-31T19:47:55.784" v="65" actId="20577"/>
          <ac:spMkLst>
            <pc:docMk/>
            <pc:sldMk cId="0" sldId="268"/>
            <ac:spMk id="2" creationId="{00000000-0000-0000-0000-000000000000}"/>
          </ac:spMkLst>
        </pc:spChg>
      </pc:sldChg>
      <pc:sldChg chg="del">
        <pc:chgData name="Mirella Salamon" userId="4d048289d94fbdc4" providerId="LiveId" clId="{80D6615A-5519-4258-9968-80E69F84DAA5}" dt="2021-01-31T20:00:08.501" v="365" actId="2696"/>
        <pc:sldMkLst>
          <pc:docMk/>
          <pc:sldMk cId="2787172640" sldId="286"/>
        </pc:sldMkLst>
      </pc:sldChg>
      <pc:sldChg chg="modSp mod">
        <pc:chgData name="Mirella Salamon" userId="4d048289d94fbdc4" providerId="LiveId" clId="{80D6615A-5519-4258-9968-80E69F84DAA5}" dt="2021-01-31T19:46:59.908" v="54" actId="20577"/>
        <pc:sldMkLst>
          <pc:docMk/>
          <pc:sldMk cId="3096233909" sldId="288"/>
        </pc:sldMkLst>
        <pc:graphicFrameChg chg="modGraphic">
          <ac:chgData name="Mirella Salamon" userId="4d048289d94fbdc4" providerId="LiveId" clId="{80D6615A-5519-4258-9968-80E69F84DAA5}" dt="2021-01-31T19:46:59.908" v="54" actId="20577"/>
          <ac:graphicFrameMkLst>
            <pc:docMk/>
            <pc:sldMk cId="3096233909" sldId="288"/>
            <ac:graphicFrameMk id="3" creationId="{8325E22A-BAFD-498F-8E07-2B3CF3AF61EE}"/>
          </ac:graphicFrameMkLst>
        </pc:graphicFrameChg>
      </pc:sldChg>
      <pc:sldChg chg="modSp mod">
        <pc:chgData name="Mirella Salamon" userId="4d048289d94fbdc4" providerId="LiveId" clId="{80D6615A-5519-4258-9968-80E69F84DAA5}" dt="2021-01-31T19:47:27.692" v="59" actId="20577"/>
        <pc:sldMkLst>
          <pc:docMk/>
          <pc:sldMk cId="3529396457" sldId="290"/>
        </pc:sldMkLst>
        <pc:graphicFrameChg chg="modGraphic">
          <ac:chgData name="Mirella Salamon" userId="4d048289d94fbdc4" providerId="LiveId" clId="{80D6615A-5519-4258-9968-80E69F84DAA5}" dt="2021-01-31T19:47:27.692" v="59" actId="20577"/>
          <ac:graphicFrameMkLst>
            <pc:docMk/>
            <pc:sldMk cId="3529396457" sldId="290"/>
            <ac:graphicFrameMk id="3" creationId="{8325E22A-BAFD-498F-8E07-2B3CF3AF61EE}"/>
          </ac:graphicFrameMkLst>
        </pc:graphicFrameChg>
      </pc:sldChg>
      <pc:sldChg chg="modSp mod">
        <pc:chgData name="Mirella Salamon" userId="4d048289d94fbdc4" providerId="LiveId" clId="{80D6615A-5519-4258-9968-80E69F84DAA5}" dt="2021-01-31T19:49:55.718" v="144" actId="20577"/>
        <pc:sldMkLst>
          <pc:docMk/>
          <pc:sldMk cId="921571624" sldId="292"/>
        </pc:sldMkLst>
        <pc:spChg chg="mod">
          <ac:chgData name="Mirella Salamon" userId="4d048289d94fbdc4" providerId="LiveId" clId="{80D6615A-5519-4258-9968-80E69F84DAA5}" dt="2021-01-31T19:49:55.718" v="144" actId="20577"/>
          <ac:spMkLst>
            <pc:docMk/>
            <pc:sldMk cId="921571624" sldId="292"/>
            <ac:spMk id="2" creationId="{00000000-0000-0000-0000-000000000000}"/>
          </ac:spMkLst>
        </pc:spChg>
      </pc:sldChg>
      <pc:sldChg chg="modSp mod">
        <pc:chgData name="Mirella Salamon" userId="4d048289d94fbdc4" providerId="LiveId" clId="{80D6615A-5519-4258-9968-80E69F84DAA5}" dt="2021-03-03T18:21:45.765" v="678" actId="14100"/>
        <pc:sldMkLst>
          <pc:docMk/>
          <pc:sldMk cId="884812843" sldId="295"/>
        </pc:sldMkLst>
        <pc:spChg chg="mod">
          <ac:chgData name="Mirella Salamon" userId="4d048289d94fbdc4" providerId="LiveId" clId="{80D6615A-5519-4258-9968-80E69F84DAA5}" dt="2021-01-31T19:50:31.820" v="170" actId="20577"/>
          <ac:spMkLst>
            <pc:docMk/>
            <pc:sldMk cId="884812843" sldId="295"/>
            <ac:spMk id="2" creationId="{00000000-0000-0000-0000-000000000000}"/>
          </ac:spMkLst>
        </pc:spChg>
        <pc:picChg chg="mod">
          <ac:chgData name="Mirella Salamon" userId="4d048289d94fbdc4" providerId="LiveId" clId="{80D6615A-5519-4258-9968-80E69F84DAA5}" dt="2021-03-03T18:21:45.765" v="678" actId="14100"/>
          <ac:picMkLst>
            <pc:docMk/>
            <pc:sldMk cId="884812843" sldId="295"/>
            <ac:picMk id="5" creationId="{B4595FB1-7BD1-4E09-8705-B72B017A31DC}"/>
          </ac:picMkLst>
        </pc:picChg>
      </pc:sldChg>
      <pc:sldChg chg="addSp delSp modSp mod ord">
        <pc:chgData name="Mirella Salamon" userId="4d048289d94fbdc4" providerId="LiveId" clId="{80D6615A-5519-4258-9968-80E69F84DAA5}" dt="2021-01-31T19:54:06.334" v="263" actId="1076"/>
        <pc:sldMkLst>
          <pc:docMk/>
          <pc:sldMk cId="501398846" sldId="298"/>
        </pc:sldMkLst>
        <pc:spChg chg="del mod">
          <ac:chgData name="Mirella Salamon" userId="4d048289d94fbdc4" providerId="LiveId" clId="{80D6615A-5519-4258-9968-80E69F84DAA5}" dt="2021-01-31T19:52:43.896" v="175" actId="478"/>
          <ac:spMkLst>
            <pc:docMk/>
            <pc:sldMk cId="501398846" sldId="298"/>
            <ac:spMk id="2" creationId="{00000000-0000-0000-0000-000000000000}"/>
          </ac:spMkLst>
        </pc:spChg>
        <pc:spChg chg="add mod">
          <ac:chgData name="Mirella Salamon" userId="4d048289d94fbdc4" providerId="LiveId" clId="{80D6615A-5519-4258-9968-80E69F84DAA5}" dt="2021-01-31T19:53:33.582" v="257" actId="313"/>
          <ac:spMkLst>
            <pc:docMk/>
            <pc:sldMk cId="501398846" sldId="298"/>
            <ac:spMk id="9" creationId="{E38C7528-400F-495C-89C0-9D25ED56F7DE}"/>
          </ac:spMkLst>
        </pc:spChg>
        <pc:picChg chg="del">
          <ac:chgData name="Mirella Salamon" userId="4d048289d94fbdc4" providerId="LiveId" clId="{80D6615A-5519-4258-9968-80E69F84DAA5}" dt="2021-01-31T19:43:03.227" v="35" actId="478"/>
          <ac:picMkLst>
            <pc:docMk/>
            <pc:sldMk cId="501398846" sldId="298"/>
            <ac:picMk id="5" creationId="{F1CFD884-2587-41B7-840E-3C5CF17C0AAC}"/>
          </ac:picMkLst>
        </pc:picChg>
        <pc:picChg chg="add del mod">
          <ac:chgData name="Mirella Salamon" userId="4d048289d94fbdc4" providerId="LiveId" clId="{80D6615A-5519-4258-9968-80E69F84DAA5}" dt="2021-01-31T19:50:44.985" v="172" actId="478"/>
          <ac:picMkLst>
            <pc:docMk/>
            <pc:sldMk cId="501398846" sldId="298"/>
            <ac:picMk id="6" creationId="{2F637B6B-A76E-44D5-8A87-AC03F1074061}"/>
          </ac:picMkLst>
        </pc:picChg>
        <pc:picChg chg="add del mod">
          <ac:chgData name="Mirella Salamon" userId="4d048289d94fbdc4" providerId="LiveId" clId="{80D6615A-5519-4258-9968-80E69F84DAA5}" dt="2021-01-31T19:50:45.596" v="173" actId="478"/>
          <ac:picMkLst>
            <pc:docMk/>
            <pc:sldMk cId="501398846" sldId="298"/>
            <ac:picMk id="8" creationId="{4EE74802-1E00-4705-B43D-CF0E9E0A2522}"/>
          </ac:picMkLst>
        </pc:picChg>
        <pc:picChg chg="add mod">
          <ac:chgData name="Mirella Salamon" userId="4d048289d94fbdc4" providerId="LiveId" clId="{80D6615A-5519-4258-9968-80E69F84DAA5}" dt="2021-01-31T19:53:54.838" v="260" actId="1076"/>
          <ac:picMkLst>
            <pc:docMk/>
            <pc:sldMk cId="501398846" sldId="298"/>
            <ac:picMk id="11" creationId="{FFA401BC-F933-4E7D-B780-C46DFA2AD388}"/>
          </ac:picMkLst>
        </pc:picChg>
        <pc:picChg chg="add mod">
          <ac:chgData name="Mirella Salamon" userId="4d048289d94fbdc4" providerId="LiveId" clId="{80D6615A-5519-4258-9968-80E69F84DAA5}" dt="2021-01-31T19:54:06.334" v="263" actId="1076"/>
          <ac:picMkLst>
            <pc:docMk/>
            <pc:sldMk cId="501398846" sldId="298"/>
            <ac:picMk id="13" creationId="{900782BF-C37D-47CF-B7B5-49EC5F82C642}"/>
          </ac:picMkLst>
        </pc:picChg>
      </pc:sldChg>
      <pc:sldChg chg="addSp modSp mod">
        <pc:chgData name="Mirella Salamon" userId="4d048289d94fbdc4" providerId="LiveId" clId="{80D6615A-5519-4258-9968-80E69F84DAA5}" dt="2021-03-03T18:53:12.298" v="1225" actId="1076"/>
        <pc:sldMkLst>
          <pc:docMk/>
          <pc:sldMk cId="971871482" sldId="301"/>
        </pc:sldMkLst>
        <pc:picChg chg="add mod">
          <ac:chgData name="Mirella Salamon" userId="4d048289d94fbdc4" providerId="LiveId" clId="{80D6615A-5519-4258-9968-80E69F84DAA5}" dt="2021-03-03T18:53:12.298" v="1225" actId="1076"/>
          <ac:picMkLst>
            <pc:docMk/>
            <pc:sldMk cId="971871482" sldId="301"/>
            <ac:picMk id="5" creationId="{ABD98AD2-2C5E-48ED-9B4B-8C4C94B44FB1}"/>
          </ac:picMkLst>
        </pc:picChg>
      </pc:sldChg>
      <pc:sldChg chg="modSp mod">
        <pc:chgData name="Mirella Salamon" userId="4d048289d94fbdc4" providerId="LiveId" clId="{80D6615A-5519-4258-9968-80E69F84DAA5}" dt="2021-03-04T07:56:22.959" v="1278" actId="20577"/>
        <pc:sldMkLst>
          <pc:docMk/>
          <pc:sldMk cId="351371753" sldId="304"/>
        </pc:sldMkLst>
        <pc:spChg chg="mod">
          <ac:chgData name="Mirella Salamon" userId="4d048289d94fbdc4" providerId="LiveId" clId="{80D6615A-5519-4258-9968-80E69F84DAA5}" dt="2021-03-04T07:56:22.959" v="1278" actId="20577"/>
          <ac:spMkLst>
            <pc:docMk/>
            <pc:sldMk cId="351371753" sldId="304"/>
            <ac:spMk id="4" creationId="{2FD4C066-4670-47B7-AAAA-3D75E9A215F3}"/>
          </ac:spMkLst>
        </pc:spChg>
      </pc:sldChg>
      <pc:sldChg chg="addSp modSp mod">
        <pc:chgData name="Mirella Salamon" userId="4d048289d94fbdc4" providerId="LiveId" clId="{80D6615A-5519-4258-9968-80E69F84DAA5}" dt="2021-01-31T19:49:04.031" v="70" actId="1076"/>
        <pc:sldMkLst>
          <pc:docMk/>
          <pc:sldMk cId="818613893" sldId="307"/>
        </pc:sldMkLst>
        <pc:picChg chg="mod">
          <ac:chgData name="Mirella Salamon" userId="4d048289d94fbdc4" providerId="LiveId" clId="{80D6615A-5519-4258-9968-80E69F84DAA5}" dt="2021-01-31T19:48:57.829" v="69" actId="1076"/>
          <ac:picMkLst>
            <pc:docMk/>
            <pc:sldMk cId="818613893" sldId="307"/>
            <ac:picMk id="5" creationId="{478D9643-CA1C-40B1-800D-885F77C4141B}"/>
          </ac:picMkLst>
        </pc:picChg>
        <pc:picChg chg="add mod">
          <ac:chgData name="Mirella Salamon" userId="4d048289d94fbdc4" providerId="LiveId" clId="{80D6615A-5519-4258-9968-80E69F84DAA5}" dt="2021-01-31T19:49:04.031" v="70" actId="1076"/>
          <ac:picMkLst>
            <pc:docMk/>
            <pc:sldMk cId="818613893" sldId="307"/>
            <ac:picMk id="6" creationId="{EC26BA9D-19FC-44AD-A10F-CE39EBA140D4}"/>
          </ac:picMkLst>
        </pc:picChg>
      </pc:sldChg>
      <pc:sldChg chg="modSp add mod">
        <pc:chgData name="Mirella Salamon" userId="4d048289d94fbdc4" providerId="LiveId" clId="{80D6615A-5519-4258-9968-80E69F84DAA5}" dt="2021-01-31T19:55:20.489" v="329" actId="20577"/>
        <pc:sldMkLst>
          <pc:docMk/>
          <pc:sldMk cId="3687875582" sldId="309"/>
        </pc:sldMkLst>
        <pc:spChg chg="mod">
          <ac:chgData name="Mirella Salamon" userId="4d048289d94fbdc4" providerId="LiveId" clId="{80D6615A-5519-4258-9968-80E69F84DAA5}" dt="2021-01-31T19:55:20.489" v="329" actId="20577"/>
          <ac:spMkLst>
            <pc:docMk/>
            <pc:sldMk cId="3687875582" sldId="309"/>
            <ac:spMk id="2" creationId="{00000000-0000-0000-0000-000000000000}"/>
          </ac:spMkLst>
        </pc:spChg>
      </pc:sldChg>
      <pc:sldChg chg="addSp delSp modSp add mod">
        <pc:chgData name="Mirella Salamon" userId="4d048289d94fbdc4" providerId="LiveId" clId="{80D6615A-5519-4258-9968-80E69F84DAA5}" dt="2021-03-03T18:21:01.500" v="675" actId="14100"/>
        <pc:sldMkLst>
          <pc:docMk/>
          <pc:sldMk cId="41673477" sldId="310"/>
        </pc:sldMkLst>
        <pc:picChg chg="add del mod">
          <ac:chgData name="Mirella Salamon" userId="4d048289d94fbdc4" providerId="LiveId" clId="{80D6615A-5519-4258-9968-80E69F84DAA5}" dt="2021-01-31T19:56:37.357" v="340" actId="478"/>
          <ac:picMkLst>
            <pc:docMk/>
            <pc:sldMk cId="41673477" sldId="310"/>
            <ac:picMk id="4" creationId="{516BA1C3-9CE7-4C30-B2C5-06EDDBB9AD90}"/>
          </ac:picMkLst>
        </pc:picChg>
        <pc:picChg chg="del">
          <ac:chgData name="Mirella Salamon" userId="4d048289d94fbdc4" providerId="LiveId" clId="{80D6615A-5519-4258-9968-80E69F84DAA5}" dt="2021-01-31T19:56:13.718" v="336" actId="478"/>
          <ac:picMkLst>
            <pc:docMk/>
            <pc:sldMk cId="41673477" sldId="310"/>
            <ac:picMk id="5" creationId="{38C63CC7-1CF6-43C4-A712-385A6C9209BA}"/>
          </ac:picMkLst>
        </pc:picChg>
        <pc:picChg chg="del">
          <ac:chgData name="Mirella Salamon" userId="4d048289d94fbdc4" providerId="LiveId" clId="{80D6615A-5519-4258-9968-80E69F84DAA5}" dt="2021-01-31T19:56:10.981" v="334" actId="478"/>
          <ac:picMkLst>
            <pc:docMk/>
            <pc:sldMk cId="41673477" sldId="310"/>
            <ac:picMk id="7" creationId="{6CA57BBD-A7C7-4B9B-9BA0-13BD5E30C23B}"/>
          </ac:picMkLst>
        </pc:picChg>
        <pc:picChg chg="add mod">
          <ac:chgData name="Mirella Salamon" userId="4d048289d94fbdc4" providerId="LiveId" clId="{80D6615A-5519-4258-9968-80E69F84DAA5}" dt="2021-03-03T18:20:28.495" v="662" actId="14100"/>
          <ac:picMkLst>
            <pc:docMk/>
            <pc:sldMk cId="41673477" sldId="310"/>
            <ac:picMk id="8" creationId="{917A8050-0C18-481D-A231-51A55B1D3D99}"/>
          </ac:picMkLst>
        </pc:picChg>
        <pc:picChg chg="del">
          <ac:chgData name="Mirella Salamon" userId="4d048289d94fbdc4" providerId="LiveId" clId="{80D6615A-5519-4258-9968-80E69F84DAA5}" dt="2021-01-31T19:56:12.468" v="335" actId="478"/>
          <ac:picMkLst>
            <pc:docMk/>
            <pc:sldMk cId="41673477" sldId="310"/>
            <ac:picMk id="9" creationId="{88FB44EE-C4CE-4084-AB6C-FB9A765E54B1}"/>
          </ac:picMkLst>
        </pc:picChg>
        <pc:picChg chg="del">
          <ac:chgData name="Mirella Salamon" userId="4d048289d94fbdc4" providerId="LiveId" clId="{80D6615A-5519-4258-9968-80E69F84DAA5}" dt="2021-01-31T19:56:09.285" v="333" actId="478"/>
          <ac:picMkLst>
            <pc:docMk/>
            <pc:sldMk cId="41673477" sldId="310"/>
            <ac:picMk id="11" creationId="{D8A144AF-E004-4665-9579-4D076DDF40F5}"/>
          </ac:picMkLst>
        </pc:picChg>
        <pc:picChg chg="add mod">
          <ac:chgData name="Mirella Salamon" userId="4d048289d94fbdc4" providerId="LiveId" clId="{80D6615A-5519-4258-9968-80E69F84DAA5}" dt="2021-03-03T18:20:37.569" v="665" actId="14100"/>
          <ac:picMkLst>
            <pc:docMk/>
            <pc:sldMk cId="41673477" sldId="310"/>
            <ac:picMk id="12" creationId="{34868E23-FD7B-4A56-80B3-6850E82094E2}"/>
          </ac:picMkLst>
        </pc:picChg>
        <pc:picChg chg="del">
          <ac:chgData name="Mirella Salamon" userId="4d048289d94fbdc4" providerId="LiveId" clId="{80D6615A-5519-4258-9968-80E69F84DAA5}" dt="2021-01-31T19:56:07.223" v="332" actId="478"/>
          <ac:picMkLst>
            <pc:docMk/>
            <pc:sldMk cId="41673477" sldId="310"/>
            <ac:picMk id="13" creationId="{C22D60BE-8990-4942-9E6D-41DF36326709}"/>
          </ac:picMkLst>
        </pc:picChg>
        <pc:picChg chg="del">
          <ac:chgData name="Mirella Salamon" userId="4d048289d94fbdc4" providerId="LiveId" clId="{80D6615A-5519-4258-9968-80E69F84DAA5}" dt="2021-01-31T19:56:04.579" v="331" actId="478"/>
          <ac:picMkLst>
            <pc:docMk/>
            <pc:sldMk cId="41673477" sldId="310"/>
            <ac:picMk id="15" creationId="{7406CB53-857D-4751-9BD4-E9CF0409DF7F}"/>
          </ac:picMkLst>
        </pc:picChg>
        <pc:picChg chg="add mod">
          <ac:chgData name="Mirella Salamon" userId="4d048289d94fbdc4" providerId="LiveId" clId="{80D6615A-5519-4258-9968-80E69F84DAA5}" dt="2021-03-03T18:20:44.968" v="669" actId="14100"/>
          <ac:picMkLst>
            <pc:docMk/>
            <pc:sldMk cId="41673477" sldId="310"/>
            <ac:picMk id="16" creationId="{0906E01B-C49F-48C9-8793-3DCF50E4C78C}"/>
          </ac:picMkLst>
        </pc:picChg>
        <pc:picChg chg="add mod">
          <ac:chgData name="Mirella Salamon" userId="4d048289d94fbdc4" providerId="LiveId" clId="{80D6615A-5519-4258-9968-80E69F84DAA5}" dt="2021-03-03T18:20:51.375" v="671" actId="14100"/>
          <ac:picMkLst>
            <pc:docMk/>
            <pc:sldMk cId="41673477" sldId="310"/>
            <ac:picMk id="18" creationId="{7E9402DC-4E15-4580-B410-CE992A415D41}"/>
          </ac:picMkLst>
        </pc:picChg>
        <pc:picChg chg="add mod">
          <ac:chgData name="Mirella Salamon" userId="4d048289d94fbdc4" providerId="LiveId" clId="{80D6615A-5519-4258-9968-80E69F84DAA5}" dt="2021-03-03T18:20:56.906" v="673" actId="14100"/>
          <ac:picMkLst>
            <pc:docMk/>
            <pc:sldMk cId="41673477" sldId="310"/>
            <ac:picMk id="20" creationId="{00880817-4A47-406C-8568-169C1811FB10}"/>
          </ac:picMkLst>
        </pc:picChg>
        <pc:picChg chg="add mod">
          <ac:chgData name="Mirella Salamon" userId="4d048289d94fbdc4" providerId="LiveId" clId="{80D6615A-5519-4258-9968-80E69F84DAA5}" dt="2021-03-03T18:21:01.500" v="675" actId="14100"/>
          <ac:picMkLst>
            <pc:docMk/>
            <pc:sldMk cId="41673477" sldId="310"/>
            <ac:picMk id="22" creationId="{C92B8C4C-C800-4489-8282-1E54AA6660FB}"/>
          </ac:picMkLst>
        </pc:picChg>
      </pc:sldChg>
      <pc:sldChg chg="add">
        <pc:chgData name="Mirella Salamon" userId="4d048289d94fbdc4" providerId="LiveId" clId="{80D6615A-5519-4258-9968-80E69F84DAA5}" dt="2021-01-31T20:00:00.732" v="364" actId="2890"/>
        <pc:sldMkLst>
          <pc:docMk/>
          <pc:sldMk cId="952640158" sldId="311"/>
        </pc:sldMkLst>
      </pc:sldChg>
      <pc:sldChg chg="addSp delSp modSp add mod">
        <pc:chgData name="Mirella Salamon" userId="4d048289d94fbdc4" providerId="LiveId" clId="{80D6615A-5519-4258-9968-80E69F84DAA5}" dt="2021-01-31T20:00:32.587" v="374" actId="1076"/>
        <pc:sldMkLst>
          <pc:docMk/>
          <pc:sldMk cId="2780383636" sldId="312"/>
        </pc:sldMkLst>
        <pc:spChg chg="del mod">
          <ac:chgData name="Mirella Salamon" userId="4d048289d94fbdc4" providerId="LiveId" clId="{80D6615A-5519-4258-9968-80E69F84DAA5}" dt="2021-01-31T20:00:15.485" v="368" actId="478"/>
          <ac:spMkLst>
            <pc:docMk/>
            <pc:sldMk cId="2780383636" sldId="312"/>
            <ac:spMk id="2" creationId="{00000000-0000-0000-0000-000000000000}"/>
          </ac:spMkLst>
        </pc:spChg>
        <pc:spChg chg="del">
          <ac:chgData name="Mirella Salamon" userId="4d048289d94fbdc4" providerId="LiveId" clId="{80D6615A-5519-4258-9968-80E69F84DAA5}" dt="2021-01-31T20:00:16.962" v="369" actId="478"/>
          <ac:spMkLst>
            <pc:docMk/>
            <pc:sldMk cId="2780383636" sldId="312"/>
            <ac:spMk id="6" creationId="{0408A490-142F-472E-ACA9-8C0D825636D1}"/>
          </ac:spMkLst>
        </pc:spChg>
        <pc:picChg chg="add mod">
          <ac:chgData name="Mirella Salamon" userId="4d048289d94fbdc4" providerId="LiveId" clId="{80D6615A-5519-4258-9968-80E69F84DAA5}" dt="2021-01-31T20:00:32.587" v="374" actId="1076"/>
          <ac:picMkLst>
            <pc:docMk/>
            <pc:sldMk cId="2780383636" sldId="312"/>
            <ac:picMk id="4" creationId="{76251C66-8F8A-4BE3-8DBE-C960E2BE1BC5}"/>
          </ac:picMkLst>
        </pc:picChg>
        <pc:picChg chg="del">
          <ac:chgData name="Mirella Salamon" userId="4d048289d94fbdc4" providerId="LiveId" clId="{80D6615A-5519-4258-9968-80E69F84DAA5}" dt="2021-01-31T20:00:17.680" v="370" actId="478"/>
          <ac:picMkLst>
            <pc:docMk/>
            <pc:sldMk cId="2780383636" sldId="312"/>
            <ac:picMk id="10" creationId="{E3B39F6E-7D7D-439E-B3AB-DE451840AAEA}"/>
          </ac:picMkLst>
        </pc:picChg>
      </pc:sldChg>
      <pc:sldChg chg="addSp delSp modSp add mod">
        <pc:chgData name="Mirella Salamon" userId="4d048289d94fbdc4" providerId="LiveId" clId="{80D6615A-5519-4258-9968-80E69F84DAA5}" dt="2021-03-03T17:58:34.010" v="469" actId="1076"/>
        <pc:sldMkLst>
          <pc:docMk/>
          <pc:sldMk cId="673654245" sldId="313"/>
        </pc:sldMkLst>
        <pc:spChg chg="del mod">
          <ac:chgData name="Mirella Salamon" userId="4d048289d94fbdc4" providerId="LiveId" clId="{80D6615A-5519-4258-9968-80E69F84DAA5}" dt="2021-03-03T17:55:25.532" v="406" actId="478"/>
          <ac:spMkLst>
            <pc:docMk/>
            <pc:sldMk cId="673654245" sldId="313"/>
            <ac:spMk id="2" creationId="{00000000-0000-0000-0000-000000000000}"/>
          </ac:spMkLst>
        </pc:spChg>
        <pc:spChg chg="del mod">
          <ac:chgData name="Mirella Salamon" userId="4d048289d94fbdc4" providerId="LiveId" clId="{80D6615A-5519-4258-9968-80E69F84DAA5}" dt="2021-03-03T17:55:14.767" v="402" actId="478"/>
          <ac:spMkLst>
            <pc:docMk/>
            <pc:sldMk cId="673654245" sldId="313"/>
            <ac:spMk id="3" creationId="{00000000-0000-0000-0000-000000000000}"/>
          </ac:spMkLst>
        </pc:spChg>
        <pc:spChg chg="add del mod">
          <ac:chgData name="Mirella Salamon" userId="4d048289d94fbdc4" providerId="LiveId" clId="{80D6615A-5519-4258-9968-80E69F84DAA5}" dt="2021-03-03T17:55:51.250" v="432" actId="20577"/>
          <ac:spMkLst>
            <pc:docMk/>
            <pc:sldMk cId="673654245" sldId="313"/>
            <ac:spMk id="5" creationId="{6709EF63-61EF-4C14-9005-41493FA3C836}"/>
          </ac:spMkLst>
        </pc:spChg>
        <pc:picChg chg="add del mod">
          <ac:chgData name="Mirella Salamon" userId="4d048289d94fbdc4" providerId="LiveId" clId="{80D6615A-5519-4258-9968-80E69F84DAA5}" dt="2021-03-03T17:56:16.609" v="436" actId="478"/>
          <ac:picMkLst>
            <pc:docMk/>
            <pc:sldMk cId="673654245" sldId="313"/>
            <ac:picMk id="7" creationId="{91CF5660-77D6-446B-A4C4-5E5411281771}"/>
          </ac:picMkLst>
        </pc:picChg>
        <pc:picChg chg="add mod">
          <ac:chgData name="Mirella Salamon" userId="4d048289d94fbdc4" providerId="LiveId" clId="{80D6615A-5519-4258-9968-80E69F84DAA5}" dt="2021-03-03T17:58:27.854" v="466" actId="1076"/>
          <ac:picMkLst>
            <pc:docMk/>
            <pc:sldMk cId="673654245" sldId="313"/>
            <ac:picMk id="9" creationId="{15679E6E-3727-4629-ABB5-C00FA844C17B}"/>
          </ac:picMkLst>
        </pc:picChg>
        <pc:picChg chg="add mod">
          <ac:chgData name="Mirella Salamon" userId="4d048289d94fbdc4" providerId="LiveId" clId="{80D6615A-5519-4258-9968-80E69F84DAA5}" dt="2021-03-03T17:58:30.167" v="467" actId="1076"/>
          <ac:picMkLst>
            <pc:docMk/>
            <pc:sldMk cId="673654245" sldId="313"/>
            <ac:picMk id="11" creationId="{FDFC4433-6EDD-4C79-AFBA-FE9587C8970A}"/>
          </ac:picMkLst>
        </pc:picChg>
        <pc:picChg chg="add mod">
          <ac:chgData name="Mirella Salamon" userId="4d048289d94fbdc4" providerId="LiveId" clId="{80D6615A-5519-4258-9968-80E69F84DAA5}" dt="2021-03-03T17:58:32.026" v="468" actId="1076"/>
          <ac:picMkLst>
            <pc:docMk/>
            <pc:sldMk cId="673654245" sldId="313"/>
            <ac:picMk id="13" creationId="{D54A4235-00E7-43AE-8D0C-8A4A67ADDC5C}"/>
          </ac:picMkLst>
        </pc:picChg>
        <pc:picChg chg="add mod">
          <ac:chgData name="Mirella Salamon" userId="4d048289d94fbdc4" providerId="LiveId" clId="{80D6615A-5519-4258-9968-80E69F84DAA5}" dt="2021-03-03T17:58:34.010" v="469" actId="1076"/>
          <ac:picMkLst>
            <pc:docMk/>
            <pc:sldMk cId="673654245" sldId="313"/>
            <ac:picMk id="15" creationId="{A38FB1F4-9D85-4164-9A26-5B7B44D2A4D5}"/>
          </ac:picMkLst>
        </pc:picChg>
      </pc:sldChg>
      <pc:sldChg chg="addSp delSp modSp add mod">
        <pc:chgData name="Mirella Salamon" userId="4d048289d94fbdc4" providerId="LiveId" clId="{80D6615A-5519-4258-9968-80E69F84DAA5}" dt="2021-03-03T18:07:45.865" v="533" actId="1076"/>
        <pc:sldMkLst>
          <pc:docMk/>
          <pc:sldMk cId="3182428345" sldId="314"/>
        </pc:sldMkLst>
        <pc:spChg chg="add del mod">
          <ac:chgData name="Mirella Salamon" userId="4d048289d94fbdc4" providerId="LiveId" clId="{80D6615A-5519-4258-9968-80E69F84DAA5}" dt="2021-03-03T17:56:40.139" v="441" actId="478"/>
          <ac:spMkLst>
            <pc:docMk/>
            <pc:sldMk cId="3182428345" sldId="314"/>
            <ac:spMk id="3" creationId="{F38A3AC2-FAC2-4FF3-9829-96709A6347F2}"/>
          </ac:spMkLst>
        </pc:spChg>
        <pc:spChg chg="del">
          <ac:chgData name="Mirella Salamon" userId="4d048289d94fbdc4" providerId="LiveId" clId="{80D6615A-5519-4258-9968-80E69F84DAA5}" dt="2021-03-03T17:56:38.374" v="440" actId="478"/>
          <ac:spMkLst>
            <pc:docMk/>
            <pc:sldMk cId="3182428345" sldId="314"/>
            <ac:spMk id="5" creationId="{6709EF63-61EF-4C14-9005-41493FA3C836}"/>
          </ac:spMkLst>
        </pc:spChg>
        <pc:picChg chg="add mod">
          <ac:chgData name="Mirella Salamon" userId="4d048289d94fbdc4" providerId="LiveId" clId="{80D6615A-5519-4258-9968-80E69F84DAA5}" dt="2021-03-03T18:07:44.733" v="532" actId="1076"/>
          <ac:picMkLst>
            <pc:docMk/>
            <pc:sldMk cId="3182428345" sldId="314"/>
            <ac:picMk id="6" creationId="{5B717CAF-3241-4250-8F63-C7846DECE782}"/>
          </ac:picMkLst>
        </pc:picChg>
        <pc:picChg chg="add mod">
          <ac:chgData name="Mirella Salamon" userId="4d048289d94fbdc4" providerId="LiveId" clId="{80D6615A-5519-4258-9968-80E69F84DAA5}" dt="2021-03-03T18:07:45.865" v="533" actId="1076"/>
          <ac:picMkLst>
            <pc:docMk/>
            <pc:sldMk cId="3182428345" sldId="314"/>
            <ac:picMk id="8" creationId="{32EBF48B-0E98-4091-98A8-32007D80C892}"/>
          </ac:picMkLst>
        </pc:picChg>
      </pc:sldChg>
      <pc:sldChg chg="addSp delSp modSp add mod">
        <pc:chgData name="Mirella Salamon" userId="4d048289d94fbdc4" providerId="LiveId" clId="{80D6615A-5519-4258-9968-80E69F84DAA5}" dt="2021-03-03T18:05:53.832" v="508" actId="14100"/>
        <pc:sldMkLst>
          <pc:docMk/>
          <pc:sldMk cId="1345279908" sldId="315"/>
        </pc:sldMkLst>
        <pc:picChg chg="add mod">
          <ac:chgData name="Mirella Salamon" userId="4d048289d94fbdc4" providerId="LiveId" clId="{80D6615A-5519-4258-9968-80E69F84DAA5}" dt="2021-03-03T18:05:46.707" v="506" actId="14100"/>
          <ac:picMkLst>
            <pc:docMk/>
            <pc:sldMk cId="1345279908" sldId="315"/>
            <ac:picMk id="3" creationId="{96239430-F433-4A7D-BA21-06256ABBB9C0}"/>
          </ac:picMkLst>
        </pc:picChg>
        <pc:picChg chg="add mod">
          <ac:chgData name="Mirella Salamon" userId="4d048289d94fbdc4" providerId="LiveId" clId="{80D6615A-5519-4258-9968-80E69F84DAA5}" dt="2021-03-03T18:05:53.832" v="508" actId="14100"/>
          <ac:picMkLst>
            <pc:docMk/>
            <pc:sldMk cId="1345279908" sldId="315"/>
            <ac:picMk id="5" creationId="{74D642C7-29D4-4566-88DA-5A18BABE89F5}"/>
          </ac:picMkLst>
        </pc:picChg>
        <pc:picChg chg="add del mod">
          <ac:chgData name="Mirella Salamon" userId="4d048289d94fbdc4" providerId="LiveId" clId="{80D6615A-5519-4258-9968-80E69F84DAA5}" dt="2021-03-03T18:05:43.100" v="505" actId="478"/>
          <ac:picMkLst>
            <pc:docMk/>
            <pc:sldMk cId="1345279908" sldId="315"/>
            <ac:picMk id="7" creationId="{60D0C17B-A0EB-4E48-87F3-FF68D70D24C6}"/>
          </ac:picMkLst>
        </pc:picChg>
      </pc:sldChg>
      <pc:sldChg chg="add del">
        <pc:chgData name="Mirella Salamon" userId="4d048289d94fbdc4" providerId="LiveId" clId="{80D6615A-5519-4258-9968-80E69F84DAA5}" dt="2021-03-03T17:56:44.077" v="442" actId="2696"/>
        <pc:sldMkLst>
          <pc:docMk/>
          <pc:sldMk cId="2484194825" sldId="315"/>
        </pc:sldMkLst>
      </pc:sldChg>
      <pc:sldChg chg="add del">
        <pc:chgData name="Mirella Salamon" userId="4d048289d94fbdc4" providerId="LiveId" clId="{80D6615A-5519-4258-9968-80E69F84DAA5}" dt="2021-03-03T17:56:46.655" v="443" actId="2696"/>
        <pc:sldMkLst>
          <pc:docMk/>
          <pc:sldMk cId="3589612368" sldId="316"/>
        </pc:sldMkLst>
      </pc:sldChg>
      <pc:sldChg chg="addSp modSp add mod">
        <pc:chgData name="Mirella Salamon" userId="4d048289d94fbdc4" providerId="LiveId" clId="{80D6615A-5519-4258-9968-80E69F84DAA5}" dt="2021-03-03T18:07:30.300" v="528" actId="1076"/>
        <pc:sldMkLst>
          <pc:docMk/>
          <pc:sldMk cId="4226587348" sldId="316"/>
        </pc:sldMkLst>
        <pc:picChg chg="add mod">
          <ac:chgData name="Mirella Salamon" userId="4d048289d94fbdc4" providerId="LiveId" clId="{80D6615A-5519-4258-9968-80E69F84DAA5}" dt="2021-03-03T18:07:26.565" v="526" actId="1076"/>
          <ac:picMkLst>
            <pc:docMk/>
            <pc:sldMk cId="4226587348" sldId="316"/>
            <ac:picMk id="3" creationId="{EF97181F-74EC-475C-BC40-F08335753639}"/>
          </ac:picMkLst>
        </pc:picChg>
        <pc:picChg chg="add mod">
          <ac:chgData name="Mirella Salamon" userId="4d048289d94fbdc4" providerId="LiveId" clId="{80D6615A-5519-4258-9968-80E69F84DAA5}" dt="2021-03-03T18:07:28.409" v="527" actId="1076"/>
          <ac:picMkLst>
            <pc:docMk/>
            <pc:sldMk cId="4226587348" sldId="316"/>
            <ac:picMk id="5" creationId="{49CF33B9-0CAC-4306-8723-6B6F0EAC95E3}"/>
          </ac:picMkLst>
        </pc:picChg>
        <pc:picChg chg="add mod">
          <ac:chgData name="Mirella Salamon" userId="4d048289d94fbdc4" providerId="LiveId" clId="{80D6615A-5519-4258-9968-80E69F84DAA5}" dt="2021-03-03T18:07:30.300" v="528" actId="1076"/>
          <ac:picMkLst>
            <pc:docMk/>
            <pc:sldMk cId="4226587348" sldId="316"/>
            <ac:picMk id="7" creationId="{B6AF926D-93CA-41C7-B867-44A9BE4C3204}"/>
          </ac:picMkLst>
        </pc:picChg>
      </pc:sldChg>
      <pc:sldChg chg="addSp modSp add mod">
        <pc:chgData name="Mirella Salamon" userId="4d048289d94fbdc4" providerId="LiveId" clId="{80D6615A-5519-4258-9968-80E69F84DAA5}" dt="2021-03-03T18:08:08.319" v="537" actId="14100"/>
        <pc:sldMkLst>
          <pc:docMk/>
          <pc:sldMk cId="4051806390" sldId="317"/>
        </pc:sldMkLst>
        <pc:picChg chg="add mod">
          <ac:chgData name="Mirella Salamon" userId="4d048289d94fbdc4" providerId="LiveId" clId="{80D6615A-5519-4258-9968-80E69F84DAA5}" dt="2021-03-03T18:07:22.109" v="525" actId="1076"/>
          <ac:picMkLst>
            <pc:docMk/>
            <pc:sldMk cId="4051806390" sldId="317"/>
            <ac:picMk id="3" creationId="{03F0B0BF-37EA-4400-923B-208FB32F22E7}"/>
          </ac:picMkLst>
        </pc:picChg>
        <pc:picChg chg="add mod">
          <ac:chgData name="Mirella Salamon" userId="4d048289d94fbdc4" providerId="LiveId" clId="{80D6615A-5519-4258-9968-80E69F84DAA5}" dt="2021-03-03T18:08:08.319" v="537" actId="14100"/>
          <ac:picMkLst>
            <pc:docMk/>
            <pc:sldMk cId="4051806390" sldId="317"/>
            <ac:picMk id="5" creationId="{58084561-BD54-4B98-BB17-177EC31CFD44}"/>
          </ac:picMkLst>
        </pc:picChg>
      </pc:sldChg>
      <pc:sldChg chg="addSp modSp add mod">
        <pc:chgData name="Mirella Salamon" userId="4d048289d94fbdc4" providerId="LiveId" clId="{80D6615A-5519-4258-9968-80E69F84DAA5}" dt="2021-03-03T18:09:33.734" v="553" actId="1076"/>
        <pc:sldMkLst>
          <pc:docMk/>
          <pc:sldMk cId="910191786" sldId="318"/>
        </pc:sldMkLst>
        <pc:picChg chg="add mod">
          <ac:chgData name="Mirella Salamon" userId="4d048289d94fbdc4" providerId="LiveId" clId="{80D6615A-5519-4258-9968-80E69F84DAA5}" dt="2021-03-03T18:09:24.372" v="550" actId="1076"/>
          <ac:picMkLst>
            <pc:docMk/>
            <pc:sldMk cId="910191786" sldId="318"/>
            <ac:picMk id="3" creationId="{3439C740-2FE6-4FB7-96AA-7D2C4029FD92}"/>
          </ac:picMkLst>
        </pc:picChg>
        <pc:picChg chg="add mod">
          <ac:chgData name="Mirella Salamon" userId="4d048289d94fbdc4" providerId="LiveId" clId="{80D6615A-5519-4258-9968-80E69F84DAA5}" dt="2021-03-03T18:09:33.734" v="553" actId="1076"/>
          <ac:picMkLst>
            <pc:docMk/>
            <pc:sldMk cId="910191786" sldId="318"/>
            <ac:picMk id="5" creationId="{B0B03539-CDDD-4950-A301-AD6D8929A2BA}"/>
          </ac:picMkLst>
        </pc:picChg>
      </pc:sldChg>
      <pc:sldChg chg="addSp modSp add mod">
        <pc:chgData name="Mirella Salamon" userId="4d048289d94fbdc4" providerId="LiveId" clId="{80D6615A-5519-4258-9968-80E69F84DAA5}" dt="2021-03-03T18:10:45.890" v="561" actId="1076"/>
        <pc:sldMkLst>
          <pc:docMk/>
          <pc:sldMk cId="1955837634" sldId="319"/>
        </pc:sldMkLst>
        <pc:picChg chg="add mod">
          <ac:chgData name="Mirella Salamon" userId="4d048289d94fbdc4" providerId="LiveId" clId="{80D6615A-5519-4258-9968-80E69F84DAA5}" dt="2021-03-03T18:10:45.890" v="561" actId="1076"/>
          <ac:picMkLst>
            <pc:docMk/>
            <pc:sldMk cId="1955837634" sldId="319"/>
            <ac:picMk id="3" creationId="{B0B07815-BFBB-4916-8740-78B97090593F}"/>
          </ac:picMkLst>
        </pc:picChg>
      </pc:sldChg>
      <pc:sldChg chg="addSp modSp add mod">
        <pc:chgData name="Mirella Salamon" userId="4d048289d94fbdc4" providerId="LiveId" clId="{80D6615A-5519-4258-9968-80E69F84DAA5}" dt="2021-03-03T18:13:55.835" v="606" actId="1076"/>
        <pc:sldMkLst>
          <pc:docMk/>
          <pc:sldMk cId="782568230" sldId="320"/>
        </pc:sldMkLst>
        <pc:picChg chg="add mod">
          <ac:chgData name="Mirella Salamon" userId="4d048289d94fbdc4" providerId="LiveId" clId="{80D6615A-5519-4258-9968-80E69F84DAA5}" dt="2021-03-03T18:13:07.297" v="597" actId="14100"/>
          <ac:picMkLst>
            <pc:docMk/>
            <pc:sldMk cId="782568230" sldId="320"/>
            <ac:picMk id="3" creationId="{CA62413C-E9B3-4102-BFC4-6EFA309CC790}"/>
          </ac:picMkLst>
        </pc:picChg>
        <pc:picChg chg="add mod">
          <ac:chgData name="Mirella Salamon" userId="4d048289d94fbdc4" providerId="LiveId" clId="{80D6615A-5519-4258-9968-80E69F84DAA5}" dt="2021-03-03T18:13:00.734" v="595" actId="1076"/>
          <ac:picMkLst>
            <pc:docMk/>
            <pc:sldMk cId="782568230" sldId="320"/>
            <ac:picMk id="5" creationId="{EE8112DF-DA19-4AF3-847B-A275CFBB45B7}"/>
          </ac:picMkLst>
        </pc:picChg>
        <pc:picChg chg="add mod">
          <ac:chgData name="Mirella Salamon" userId="4d048289d94fbdc4" providerId="LiveId" clId="{80D6615A-5519-4258-9968-80E69F84DAA5}" dt="2021-03-03T18:13:23.225" v="601" actId="14100"/>
          <ac:picMkLst>
            <pc:docMk/>
            <pc:sldMk cId="782568230" sldId="320"/>
            <ac:picMk id="7" creationId="{A9C38608-7043-432D-937E-B8CCB6778772}"/>
          </ac:picMkLst>
        </pc:picChg>
        <pc:picChg chg="add mod">
          <ac:chgData name="Mirella Salamon" userId="4d048289d94fbdc4" providerId="LiveId" clId="{80D6615A-5519-4258-9968-80E69F84DAA5}" dt="2021-03-03T18:13:55.835" v="606" actId="1076"/>
          <ac:picMkLst>
            <pc:docMk/>
            <pc:sldMk cId="782568230" sldId="320"/>
            <ac:picMk id="9" creationId="{41DD40A8-9362-4A26-8D25-3EE9422F41DE}"/>
          </ac:picMkLst>
        </pc:picChg>
      </pc:sldChg>
      <pc:sldChg chg="addSp delSp modSp add mod">
        <pc:chgData name="Mirella Salamon" userId="4d048289d94fbdc4" providerId="LiveId" clId="{80D6615A-5519-4258-9968-80E69F84DAA5}" dt="2021-03-03T18:16:35.155" v="635" actId="14100"/>
        <pc:sldMkLst>
          <pc:docMk/>
          <pc:sldMk cId="4267323832" sldId="321"/>
        </pc:sldMkLst>
        <pc:picChg chg="add mod">
          <ac:chgData name="Mirella Salamon" userId="4d048289d94fbdc4" providerId="LiveId" clId="{80D6615A-5519-4258-9968-80E69F84DAA5}" dt="2021-03-03T18:16:35.155" v="635" actId="14100"/>
          <ac:picMkLst>
            <pc:docMk/>
            <pc:sldMk cId="4267323832" sldId="321"/>
            <ac:picMk id="3" creationId="{0221C88B-7627-4B8D-8466-E6DC5B7CAC8C}"/>
          </ac:picMkLst>
        </pc:picChg>
        <pc:picChg chg="add del mod">
          <ac:chgData name="Mirella Salamon" userId="4d048289d94fbdc4" providerId="LiveId" clId="{80D6615A-5519-4258-9968-80E69F84DAA5}" dt="2021-03-03T18:16:06.239" v="630" actId="478"/>
          <ac:picMkLst>
            <pc:docMk/>
            <pc:sldMk cId="4267323832" sldId="321"/>
            <ac:picMk id="5" creationId="{12EA15A6-585B-4A04-844E-645BE689E030}"/>
          </ac:picMkLst>
        </pc:picChg>
      </pc:sldChg>
      <pc:sldChg chg="addSp modSp add mod">
        <pc:chgData name="Mirella Salamon" userId="4d048289d94fbdc4" providerId="LiveId" clId="{80D6615A-5519-4258-9968-80E69F84DAA5}" dt="2021-03-03T18:10:16.946" v="558" actId="1076"/>
        <pc:sldMkLst>
          <pc:docMk/>
          <pc:sldMk cId="3794658798" sldId="322"/>
        </pc:sldMkLst>
        <pc:picChg chg="add mod">
          <ac:chgData name="Mirella Salamon" userId="4d048289d94fbdc4" providerId="LiveId" clId="{80D6615A-5519-4258-9968-80E69F84DAA5}" dt="2021-03-03T18:10:16.946" v="558" actId="1076"/>
          <ac:picMkLst>
            <pc:docMk/>
            <pc:sldMk cId="3794658798" sldId="322"/>
            <ac:picMk id="3" creationId="{753A0F18-3223-478E-90D0-B1E30EA2A047}"/>
          </ac:picMkLst>
        </pc:picChg>
      </pc:sldChg>
      <pc:sldChg chg="addSp modSp add mod">
        <pc:chgData name="Mirella Salamon" userId="4d048289d94fbdc4" providerId="LiveId" clId="{80D6615A-5519-4258-9968-80E69F84DAA5}" dt="2021-03-03T18:15:44.751" v="627" actId="1076"/>
        <pc:sldMkLst>
          <pc:docMk/>
          <pc:sldMk cId="1296310169" sldId="323"/>
        </pc:sldMkLst>
        <pc:picChg chg="add mod">
          <ac:chgData name="Mirella Salamon" userId="4d048289d94fbdc4" providerId="LiveId" clId="{80D6615A-5519-4258-9968-80E69F84DAA5}" dt="2021-03-03T18:15:22.500" v="621" actId="1076"/>
          <ac:picMkLst>
            <pc:docMk/>
            <pc:sldMk cId="1296310169" sldId="323"/>
            <ac:picMk id="3" creationId="{DBA3B43D-5CB9-495B-9BE0-E8B5269774C6}"/>
          </ac:picMkLst>
        </pc:picChg>
        <pc:picChg chg="add mod">
          <ac:chgData name="Mirella Salamon" userId="4d048289d94fbdc4" providerId="LiveId" clId="{80D6615A-5519-4258-9968-80E69F84DAA5}" dt="2021-03-03T18:15:44.751" v="627" actId="1076"/>
          <ac:picMkLst>
            <pc:docMk/>
            <pc:sldMk cId="1296310169" sldId="323"/>
            <ac:picMk id="5" creationId="{5A4B2DFA-7A23-45B6-97D6-0C4DA5509F3D}"/>
          </ac:picMkLst>
        </pc:picChg>
      </pc:sldChg>
      <pc:sldChg chg="addSp modSp add mod">
        <pc:chgData name="Mirella Salamon" userId="4d048289d94fbdc4" providerId="LiveId" clId="{80D6615A-5519-4258-9968-80E69F84DAA5}" dt="2021-03-03T18:34:02.681" v="760" actId="1076"/>
        <pc:sldMkLst>
          <pc:docMk/>
          <pc:sldMk cId="6400061" sldId="324"/>
        </pc:sldMkLst>
        <pc:spChg chg="mod">
          <ac:chgData name="Mirella Salamon" userId="4d048289d94fbdc4" providerId="LiveId" clId="{80D6615A-5519-4258-9968-80E69F84DAA5}" dt="2021-03-03T18:31:46.585" v="738" actId="14100"/>
          <ac:spMkLst>
            <pc:docMk/>
            <pc:sldMk cId="6400061" sldId="324"/>
            <ac:spMk id="2" creationId="{00000000-0000-0000-0000-000000000000}"/>
          </ac:spMkLst>
        </pc:spChg>
        <pc:spChg chg="mod">
          <ac:chgData name="Mirella Salamon" userId="4d048289d94fbdc4" providerId="LiveId" clId="{80D6615A-5519-4258-9968-80E69F84DAA5}" dt="2021-03-03T18:30:54.098" v="730" actId="20577"/>
          <ac:spMkLst>
            <pc:docMk/>
            <pc:sldMk cId="6400061" sldId="324"/>
            <ac:spMk id="3" creationId="{00000000-0000-0000-0000-000000000000}"/>
          </ac:spMkLst>
        </pc:spChg>
        <pc:picChg chg="add mod">
          <ac:chgData name="Mirella Salamon" userId="4d048289d94fbdc4" providerId="LiveId" clId="{80D6615A-5519-4258-9968-80E69F84DAA5}" dt="2021-03-03T18:33:53.802" v="756" actId="1076"/>
          <ac:picMkLst>
            <pc:docMk/>
            <pc:sldMk cId="6400061" sldId="324"/>
            <ac:picMk id="5" creationId="{D9CA9F86-BB08-499D-A020-1F9070FDCB1E}"/>
          </ac:picMkLst>
        </pc:picChg>
        <pc:picChg chg="add mod">
          <ac:chgData name="Mirella Salamon" userId="4d048289d94fbdc4" providerId="LiveId" clId="{80D6615A-5519-4258-9968-80E69F84DAA5}" dt="2021-03-03T18:34:02.681" v="760" actId="1076"/>
          <ac:picMkLst>
            <pc:docMk/>
            <pc:sldMk cId="6400061" sldId="324"/>
            <ac:picMk id="7" creationId="{B4BA0028-3AB0-4D50-9E60-8CE92E3AB916}"/>
          </ac:picMkLst>
        </pc:picChg>
      </pc:sldChg>
      <pc:sldChg chg="addSp delSp modSp add mod">
        <pc:chgData name="Mirella Salamon" userId="4d048289d94fbdc4" providerId="LiveId" clId="{80D6615A-5519-4258-9968-80E69F84DAA5}" dt="2021-03-03T18:35:04.329" v="780" actId="1076"/>
        <pc:sldMkLst>
          <pc:docMk/>
          <pc:sldMk cId="1611790985" sldId="325"/>
        </pc:sldMkLst>
        <pc:spChg chg="mod">
          <ac:chgData name="Mirella Salamon" userId="4d048289d94fbdc4" providerId="LiveId" clId="{80D6615A-5519-4258-9968-80E69F84DAA5}" dt="2021-03-03T18:34:28.734" v="773" actId="20577"/>
          <ac:spMkLst>
            <pc:docMk/>
            <pc:sldMk cId="1611790985" sldId="325"/>
            <ac:spMk id="3" creationId="{00000000-0000-0000-0000-000000000000}"/>
          </ac:spMkLst>
        </pc:spChg>
        <pc:picChg chg="del">
          <ac:chgData name="Mirella Salamon" userId="4d048289d94fbdc4" providerId="LiveId" clId="{80D6615A-5519-4258-9968-80E69F84DAA5}" dt="2021-03-03T18:34:17.579" v="762" actId="478"/>
          <ac:picMkLst>
            <pc:docMk/>
            <pc:sldMk cId="1611790985" sldId="325"/>
            <ac:picMk id="5" creationId="{D9CA9F86-BB08-499D-A020-1F9070FDCB1E}"/>
          </ac:picMkLst>
        </pc:picChg>
        <pc:picChg chg="add mod">
          <ac:chgData name="Mirella Salamon" userId="4d048289d94fbdc4" providerId="LiveId" clId="{80D6615A-5519-4258-9968-80E69F84DAA5}" dt="2021-03-03T18:35:04.329" v="780" actId="1076"/>
          <ac:picMkLst>
            <pc:docMk/>
            <pc:sldMk cId="1611790985" sldId="325"/>
            <ac:picMk id="6" creationId="{5D73C196-BA76-403A-99D0-32BAA80B07A7}"/>
          </ac:picMkLst>
        </pc:picChg>
        <pc:picChg chg="del">
          <ac:chgData name="Mirella Salamon" userId="4d048289d94fbdc4" providerId="LiveId" clId="{80D6615A-5519-4258-9968-80E69F84DAA5}" dt="2021-03-03T18:34:18.472" v="763" actId="478"/>
          <ac:picMkLst>
            <pc:docMk/>
            <pc:sldMk cId="1611790985" sldId="325"/>
            <ac:picMk id="7" creationId="{B4BA0028-3AB0-4D50-9E60-8CE92E3AB916}"/>
          </ac:picMkLst>
        </pc:picChg>
      </pc:sldChg>
      <pc:sldChg chg="addSp delSp modSp add mod">
        <pc:chgData name="Mirella Salamon" userId="4d048289d94fbdc4" providerId="LiveId" clId="{80D6615A-5519-4258-9968-80E69F84DAA5}" dt="2021-03-03T19:12:30.929" v="1254" actId="14100"/>
        <pc:sldMkLst>
          <pc:docMk/>
          <pc:sldMk cId="600816770" sldId="326"/>
        </pc:sldMkLst>
        <pc:spChg chg="mod">
          <ac:chgData name="Mirella Salamon" userId="4d048289d94fbdc4" providerId="LiveId" clId="{80D6615A-5519-4258-9968-80E69F84DAA5}" dt="2021-03-03T18:35:24.587" v="802" actId="20577"/>
          <ac:spMkLst>
            <pc:docMk/>
            <pc:sldMk cId="600816770" sldId="326"/>
            <ac:spMk id="3" creationId="{00000000-0000-0000-0000-000000000000}"/>
          </ac:spMkLst>
        </pc:spChg>
        <pc:picChg chg="add mod">
          <ac:chgData name="Mirella Salamon" userId="4d048289d94fbdc4" providerId="LiveId" clId="{80D6615A-5519-4258-9968-80E69F84DAA5}" dt="2021-03-03T19:12:00.873" v="1242" actId="1076"/>
          <ac:picMkLst>
            <pc:docMk/>
            <pc:sldMk cId="600816770" sldId="326"/>
            <ac:picMk id="5" creationId="{CE255A1C-AC7B-4233-8476-F250E176DEB0}"/>
          </ac:picMkLst>
        </pc:picChg>
        <pc:picChg chg="del">
          <ac:chgData name="Mirella Salamon" userId="4d048289d94fbdc4" providerId="LiveId" clId="{80D6615A-5519-4258-9968-80E69F84DAA5}" dt="2021-03-03T18:35:11.964" v="782" actId="478"/>
          <ac:picMkLst>
            <pc:docMk/>
            <pc:sldMk cId="600816770" sldId="326"/>
            <ac:picMk id="6" creationId="{5D73C196-BA76-403A-99D0-32BAA80B07A7}"/>
          </ac:picMkLst>
        </pc:picChg>
        <pc:picChg chg="add mod">
          <ac:chgData name="Mirella Salamon" userId="4d048289d94fbdc4" providerId="LiveId" clId="{80D6615A-5519-4258-9968-80E69F84DAA5}" dt="2021-03-03T19:12:30.929" v="1254" actId="14100"/>
          <ac:picMkLst>
            <pc:docMk/>
            <pc:sldMk cId="600816770" sldId="326"/>
            <ac:picMk id="6" creationId="{F46894E6-860D-478D-AC15-32AA486DC3E1}"/>
          </ac:picMkLst>
        </pc:picChg>
        <pc:picChg chg="add mod">
          <ac:chgData name="Mirella Salamon" userId="4d048289d94fbdc4" providerId="LiveId" clId="{80D6615A-5519-4258-9968-80E69F84DAA5}" dt="2021-03-03T19:12:03.483" v="1244" actId="1076"/>
          <ac:picMkLst>
            <pc:docMk/>
            <pc:sldMk cId="600816770" sldId="326"/>
            <ac:picMk id="8" creationId="{2F58F4F2-34A7-4FCF-9E90-E726B501D3F4}"/>
          </ac:picMkLst>
        </pc:picChg>
      </pc:sldChg>
      <pc:sldChg chg="addSp delSp modSp add mod">
        <pc:chgData name="Mirella Salamon" userId="4d048289d94fbdc4" providerId="LiveId" clId="{80D6615A-5519-4258-9968-80E69F84DAA5}" dt="2021-03-03T18:44:23.728" v="910" actId="1076"/>
        <pc:sldMkLst>
          <pc:docMk/>
          <pc:sldMk cId="2569409317" sldId="327"/>
        </pc:sldMkLst>
        <pc:spChg chg="mod">
          <ac:chgData name="Mirella Salamon" userId="4d048289d94fbdc4" providerId="LiveId" clId="{80D6615A-5519-4258-9968-80E69F84DAA5}" dt="2021-03-03T18:42:26.188" v="869" actId="20577"/>
          <ac:spMkLst>
            <pc:docMk/>
            <pc:sldMk cId="2569409317" sldId="327"/>
            <ac:spMk id="3" creationId="{00000000-0000-0000-0000-000000000000}"/>
          </ac:spMkLst>
        </pc:spChg>
        <pc:picChg chg="del">
          <ac:chgData name="Mirella Salamon" userId="4d048289d94fbdc4" providerId="LiveId" clId="{80D6615A-5519-4258-9968-80E69F84DAA5}" dt="2021-03-03T18:42:08.322" v="823" actId="478"/>
          <ac:picMkLst>
            <pc:docMk/>
            <pc:sldMk cId="2569409317" sldId="327"/>
            <ac:picMk id="5" creationId="{CE255A1C-AC7B-4233-8476-F250E176DEB0}"/>
          </ac:picMkLst>
        </pc:picChg>
        <pc:picChg chg="add mod">
          <ac:chgData name="Mirella Salamon" userId="4d048289d94fbdc4" providerId="LiveId" clId="{80D6615A-5519-4258-9968-80E69F84DAA5}" dt="2021-03-03T18:44:14.900" v="908" actId="1076"/>
          <ac:picMkLst>
            <pc:docMk/>
            <pc:sldMk cId="2569409317" sldId="327"/>
            <ac:picMk id="6" creationId="{2FE4915C-00BC-4C9E-B9BB-4C1B8A0C8428}"/>
          </ac:picMkLst>
        </pc:picChg>
        <pc:picChg chg="del">
          <ac:chgData name="Mirella Salamon" userId="4d048289d94fbdc4" providerId="LiveId" clId="{80D6615A-5519-4258-9968-80E69F84DAA5}" dt="2021-03-03T18:42:09.135" v="824" actId="478"/>
          <ac:picMkLst>
            <pc:docMk/>
            <pc:sldMk cId="2569409317" sldId="327"/>
            <ac:picMk id="8" creationId="{2F58F4F2-34A7-4FCF-9E90-E726B501D3F4}"/>
          </ac:picMkLst>
        </pc:picChg>
        <pc:picChg chg="add mod">
          <ac:chgData name="Mirella Salamon" userId="4d048289d94fbdc4" providerId="LiveId" clId="{80D6615A-5519-4258-9968-80E69F84DAA5}" dt="2021-03-03T18:44:23.728" v="910" actId="1076"/>
          <ac:picMkLst>
            <pc:docMk/>
            <pc:sldMk cId="2569409317" sldId="327"/>
            <ac:picMk id="9" creationId="{A12BE850-36F6-4523-99B0-8C2DB63AF9FC}"/>
          </ac:picMkLst>
        </pc:picChg>
        <pc:picChg chg="add mod">
          <ac:chgData name="Mirella Salamon" userId="4d048289d94fbdc4" providerId="LiveId" clId="{80D6615A-5519-4258-9968-80E69F84DAA5}" dt="2021-03-03T18:44:21.713" v="909" actId="1076"/>
          <ac:picMkLst>
            <pc:docMk/>
            <pc:sldMk cId="2569409317" sldId="327"/>
            <ac:picMk id="11" creationId="{FE1FEBF0-FCA8-4054-B366-E441F0EDD327}"/>
          </ac:picMkLst>
        </pc:picChg>
      </pc:sldChg>
      <pc:sldChg chg="addSp delSp modSp add mod">
        <pc:chgData name="Mirella Salamon" userId="4d048289d94fbdc4" providerId="LiveId" clId="{80D6615A-5519-4258-9968-80E69F84DAA5}" dt="2021-03-03T18:51:26.828" v="1218" actId="14100"/>
        <pc:sldMkLst>
          <pc:docMk/>
          <pc:sldMk cId="2272028426" sldId="328"/>
        </pc:sldMkLst>
        <pc:spChg chg="mod">
          <ac:chgData name="Mirella Salamon" userId="4d048289d94fbdc4" providerId="LiveId" clId="{80D6615A-5519-4258-9968-80E69F84DAA5}" dt="2021-03-03T18:51:26.828" v="1218" actId="14100"/>
          <ac:spMkLst>
            <pc:docMk/>
            <pc:sldMk cId="2272028426" sldId="328"/>
            <ac:spMk id="3" creationId="{00000000-0000-0000-0000-000000000000}"/>
          </ac:spMkLst>
        </pc:spChg>
        <pc:picChg chg="add mod">
          <ac:chgData name="Mirella Salamon" userId="4d048289d94fbdc4" providerId="LiveId" clId="{80D6615A-5519-4258-9968-80E69F84DAA5}" dt="2021-03-03T18:46:29.251" v="1035" actId="14100"/>
          <ac:picMkLst>
            <pc:docMk/>
            <pc:sldMk cId="2272028426" sldId="328"/>
            <ac:picMk id="5" creationId="{05F93BD5-13C8-4E6D-B397-704723575AE3}"/>
          </ac:picMkLst>
        </pc:picChg>
        <pc:picChg chg="del">
          <ac:chgData name="Mirella Salamon" userId="4d048289d94fbdc4" providerId="LiveId" clId="{80D6615A-5519-4258-9968-80E69F84DAA5}" dt="2021-03-03T18:44:35.681" v="912" actId="478"/>
          <ac:picMkLst>
            <pc:docMk/>
            <pc:sldMk cId="2272028426" sldId="328"/>
            <ac:picMk id="6" creationId="{2FE4915C-00BC-4C9E-B9BB-4C1B8A0C8428}"/>
          </ac:picMkLst>
        </pc:picChg>
        <pc:picChg chg="add mod">
          <ac:chgData name="Mirella Salamon" userId="4d048289d94fbdc4" providerId="LiveId" clId="{80D6615A-5519-4258-9968-80E69F84DAA5}" dt="2021-03-03T18:46:36.690" v="1037" actId="1076"/>
          <ac:picMkLst>
            <pc:docMk/>
            <pc:sldMk cId="2272028426" sldId="328"/>
            <ac:picMk id="8" creationId="{03BE9750-CE8E-47AB-8589-BFB191FA8914}"/>
          </ac:picMkLst>
        </pc:picChg>
        <pc:picChg chg="del">
          <ac:chgData name="Mirella Salamon" userId="4d048289d94fbdc4" providerId="LiveId" clId="{80D6615A-5519-4258-9968-80E69F84DAA5}" dt="2021-03-03T18:44:37.159" v="915" actId="478"/>
          <ac:picMkLst>
            <pc:docMk/>
            <pc:sldMk cId="2272028426" sldId="328"/>
            <ac:picMk id="9" creationId="{A12BE850-36F6-4523-99B0-8C2DB63AF9FC}"/>
          </ac:picMkLst>
        </pc:picChg>
        <pc:picChg chg="del mod">
          <ac:chgData name="Mirella Salamon" userId="4d048289d94fbdc4" providerId="LiveId" clId="{80D6615A-5519-4258-9968-80E69F84DAA5}" dt="2021-03-03T18:44:36.301" v="914" actId="478"/>
          <ac:picMkLst>
            <pc:docMk/>
            <pc:sldMk cId="2272028426" sldId="328"/>
            <ac:picMk id="11" creationId="{FE1FEBF0-FCA8-4054-B366-E441F0EDD327}"/>
          </ac:picMkLst>
        </pc:picChg>
        <pc:picChg chg="add mod">
          <ac:chgData name="Mirella Salamon" userId="4d048289d94fbdc4" providerId="LiveId" clId="{80D6615A-5519-4258-9968-80E69F84DAA5}" dt="2021-03-03T18:46:30.579" v="1036" actId="1076"/>
          <ac:picMkLst>
            <pc:docMk/>
            <pc:sldMk cId="2272028426" sldId="328"/>
            <ac:picMk id="12" creationId="{08BDBE07-2DFD-45FC-AEC2-8FF4D9991AAC}"/>
          </ac:picMkLst>
        </pc:picChg>
      </pc:sldChg>
      <pc:sldChg chg="addSp delSp modSp add mod">
        <pc:chgData name="Mirella Salamon" userId="4d048289d94fbdc4" providerId="LiveId" clId="{80D6615A-5519-4258-9968-80E69F84DAA5}" dt="2021-03-03T18:47:54.343" v="1138" actId="14100"/>
        <pc:sldMkLst>
          <pc:docMk/>
          <pc:sldMk cId="2285295114" sldId="329"/>
        </pc:sldMkLst>
        <pc:spChg chg="mod">
          <ac:chgData name="Mirella Salamon" userId="4d048289d94fbdc4" providerId="LiveId" clId="{80D6615A-5519-4258-9968-80E69F84DAA5}" dt="2021-03-03T18:47:17.470" v="1130" actId="20577"/>
          <ac:spMkLst>
            <pc:docMk/>
            <pc:sldMk cId="2285295114" sldId="329"/>
            <ac:spMk id="3" creationId="{00000000-0000-0000-0000-000000000000}"/>
          </ac:spMkLst>
        </pc:spChg>
        <pc:picChg chg="del">
          <ac:chgData name="Mirella Salamon" userId="4d048289d94fbdc4" providerId="LiveId" clId="{80D6615A-5519-4258-9968-80E69F84DAA5}" dt="2021-03-03T18:46:48.187" v="1041" actId="478"/>
          <ac:picMkLst>
            <pc:docMk/>
            <pc:sldMk cId="2285295114" sldId="329"/>
            <ac:picMk id="5" creationId="{05F93BD5-13C8-4E6D-B397-704723575AE3}"/>
          </ac:picMkLst>
        </pc:picChg>
        <pc:picChg chg="add mod">
          <ac:chgData name="Mirella Salamon" userId="4d048289d94fbdc4" providerId="LiveId" clId="{80D6615A-5519-4258-9968-80E69F84DAA5}" dt="2021-03-03T18:47:51.656" v="1137" actId="14100"/>
          <ac:picMkLst>
            <pc:docMk/>
            <pc:sldMk cId="2285295114" sldId="329"/>
            <ac:picMk id="6" creationId="{6A65B565-523C-4965-8BE2-0BC180CF72AB}"/>
          </ac:picMkLst>
        </pc:picChg>
        <pc:picChg chg="del mod">
          <ac:chgData name="Mirella Salamon" userId="4d048289d94fbdc4" providerId="LiveId" clId="{80D6615A-5519-4258-9968-80E69F84DAA5}" dt="2021-03-03T18:46:47.531" v="1040" actId="478"/>
          <ac:picMkLst>
            <pc:docMk/>
            <pc:sldMk cId="2285295114" sldId="329"/>
            <ac:picMk id="8" creationId="{03BE9750-CE8E-47AB-8589-BFB191FA8914}"/>
          </ac:picMkLst>
        </pc:picChg>
        <pc:picChg chg="add mod">
          <ac:chgData name="Mirella Salamon" userId="4d048289d94fbdc4" providerId="LiveId" clId="{80D6615A-5519-4258-9968-80E69F84DAA5}" dt="2021-03-03T18:47:54.343" v="1138" actId="14100"/>
          <ac:picMkLst>
            <pc:docMk/>
            <pc:sldMk cId="2285295114" sldId="329"/>
            <ac:picMk id="9" creationId="{AA47A847-CF1E-48D9-AEA0-FA7D969E2446}"/>
          </ac:picMkLst>
        </pc:picChg>
        <pc:picChg chg="del">
          <ac:chgData name="Mirella Salamon" userId="4d048289d94fbdc4" providerId="LiveId" clId="{80D6615A-5519-4258-9968-80E69F84DAA5}" dt="2021-03-03T18:46:48.805" v="1042" actId="478"/>
          <ac:picMkLst>
            <pc:docMk/>
            <pc:sldMk cId="2285295114" sldId="329"/>
            <ac:picMk id="12" creationId="{08BDBE07-2DFD-45FC-AEC2-8FF4D9991AAC}"/>
          </ac:picMkLst>
        </pc:picChg>
      </pc:sldChg>
      <pc:sldChg chg="addSp delSp modSp add mod">
        <pc:chgData name="Mirella Salamon" userId="4d048289d94fbdc4" providerId="LiveId" clId="{80D6615A-5519-4258-9968-80E69F84DAA5}" dt="2021-03-03T18:48:44.625" v="1173" actId="1076"/>
        <pc:sldMkLst>
          <pc:docMk/>
          <pc:sldMk cId="2316077036" sldId="330"/>
        </pc:sldMkLst>
        <pc:spChg chg="mod">
          <ac:chgData name="Mirella Salamon" userId="4d048289d94fbdc4" providerId="LiveId" clId="{80D6615A-5519-4258-9968-80E69F84DAA5}" dt="2021-03-03T18:48:12.439" v="1166" actId="20577"/>
          <ac:spMkLst>
            <pc:docMk/>
            <pc:sldMk cId="2316077036" sldId="330"/>
            <ac:spMk id="3" creationId="{00000000-0000-0000-0000-000000000000}"/>
          </ac:spMkLst>
        </pc:spChg>
        <pc:picChg chg="add mod">
          <ac:chgData name="Mirella Salamon" userId="4d048289d94fbdc4" providerId="LiveId" clId="{80D6615A-5519-4258-9968-80E69F84DAA5}" dt="2021-03-03T18:48:44.625" v="1173" actId="1076"/>
          <ac:picMkLst>
            <pc:docMk/>
            <pc:sldMk cId="2316077036" sldId="330"/>
            <ac:picMk id="5" creationId="{A1AFBA57-191C-423D-ABDE-73C69D5C425F}"/>
          </ac:picMkLst>
        </pc:picChg>
        <pc:picChg chg="del mod">
          <ac:chgData name="Mirella Salamon" userId="4d048289d94fbdc4" providerId="LiveId" clId="{80D6615A-5519-4258-9968-80E69F84DAA5}" dt="2021-03-03T18:48:02.824" v="1141" actId="478"/>
          <ac:picMkLst>
            <pc:docMk/>
            <pc:sldMk cId="2316077036" sldId="330"/>
            <ac:picMk id="6" creationId="{6A65B565-523C-4965-8BE2-0BC180CF72AB}"/>
          </ac:picMkLst>
        </pc:picChg>
        <pc:picChg chg="del mod">
          <ac:chgData name="Mirella Salamon" userId="4d048289d94fbdc4" providerId="LiveId" clId="{80D6615A-5519-4258-9968-80E69F84DAA5}" dt="2021-03-03T18:48:03.558" v="1143" actId="478"/>
          <ac:picMkLst>
            <pc:docMk/>
            <pc:sldMk cId="2316077036" sldId="330"/>
            <ac:picMk id="9" creationId="{AA47A847-CF1E-48D9-AEA0-FA7D969E2446}"/>
          </ac:picMkLst>
        </pc:picChg>
      </pc:sldChg>
      <pc:sldChg chg="addSp delSp modSp add mod">
        <pc:chgData name="Mirella Salamon" userId="4d048289d94fbdc4" providerId="LiveId" clId="{80D6615A-5519-4258-9968-80E69F84DAA5}" dt="2021-03-03T18:50:22.639" v="1217" actId="1076"/>
        <pc:sldMkLst>
          <pc:docMk/>
          <pc:sldMk cId="2340783576" sldId="331"/>
        </pc:sldMkLst>
        <pc:spChg chg="mod">
          <ac:chgData name="Mirella Salamon" userId="4d048289d94fbdc4" providerId="LiveId" clId="{80D6615A-5519-4258-9968-80E69F84DAA5}" dt="2021-03-03T18:49:15.781" v="1194" actId="20577"/>
          <ac:spMkLst>
            <pc:docMk/>
            <pc:sldMk cId="2340783576" sldId="331"/>
            <ac:spMk id="3" creationId="{00000000-0000-0000-0000-000000000000}"/>
          </ac:spMkLst>
        </pc:spChg>
        <pc:picChg chg="del">
          <ac:chgData name="Mirella Salamon" userId="4d048289d94fbdc4" providerId="LiveId" clId="{80D6615A-5519-4258-9968-80E69F84DAA5}" dt="2021-03-03T18:48:53.094" v="1175" actId="478"/>
          <ac:picMkLst>
            <pc:docMk/>
            <pc:sldMk cId="2340783576" sldId="331"/>
            <ac:picMk id="5" creationId="{A1AFBA57-191C-423D-ABDE-73C69D5C425F}"/>
          </ac:picMkLst>
        </pc:picChg>
        <pc:picChg chg="add mod">
          <ac:chgData name="Mirella Salamon" userId="4d048289d94fbdc4" providerId="LiveId" clId="{80D6615A-5519-4258-9968-80E69F84DAA5}" dt="2021-03-03T18:49:51.329" v="1207" actId="1076"/>
          <ac:picMkLst>
            <pc:docMk/>
            <pc:sldMk cId="2340783576" sldId="331"/>
            <ac:picMk id="6" creationId="{74429D38-7B9F-4A71-8C27-E7AAD5870124}"/>
          </ac:picMkLst>
        </pc:picChg>
        <pc:picChg chg="add mod">
          <ac:chgData name="Mirella Salamon" userId="4d048289d94fbdc4" providerId="LiveId" clId="{80D6615A-5519-4258-9968-80E69F84DAA5}" dt="2021-03-03T18:50:11.562" v="1215" actId="1076"/>
          <ac:picMkLst>
            <pc:docMk/>
            <pc:sldMk cId="2340783576" sldId="331"/>
            <ac:picMk id="8" creationId="{889415E0-D81C-455A-B282-C628CB410937}"/>
          </ac:picMkLst>
        </pc:picChg>
        <pc:picChg chg="add mod">
          <ac:chgData name="Mirella Salamon" userId="4d048289d94fbdc4" providerId="LiveId" clId="{80D6615A-5519-4258-9968-80E69F84DAA5}" dt="2021-03-03T18:50:22.639" v="1217" actId="1076"/>
          <ac:picMkLst>
            <pc:docMk/>
            <pc:sldMk cId="2340783576" sldId="331"/>
            <ac:picMk id="10" creationId="{F7DC535A-600A-408A-8954-15541C4DFEB6}"/>
          </ac:picMkLst>
        </pc:picChg>
      </pc:sldChg>
    </pc:docChg>
  </pc:docChgLst>
  <pc:docChgLst>
    <pc:chgData name="Mirella Salamon" userId="4d048289d94fbdc4" providerId="LiveId" clId="{C9AC5A9B-1B75-4B08-BEC9-090439749CA0}"/>
    <pc:docChg chg="undo custSel addSld delSld modSld">
      <pc:chgData name="Mirella Salamon" userId="4d048289d94fbdc4" providerId="LiveId" clId="{C9AC5A9B-1B75-4B08-BEC9-090439749CA0}" dt="2026-02-27T19:34:13.671" v="396" actId="2696"/>
      <pc:docMkLst>
        <pc:docMk/>
      </pc:docMkLst>
      <pc:sldChg chg="modSp mod">
        <pc:chgData name="Mirella Salamon" userId="4d048289d94fbdc4" providerId="LiveId" clId="{C9AC5A9B-1B75-4B08-BEC9-090439749CA0}" dt="2026-02-27T19:28:20.892" v="156" actId="20577"/>
        <pc:sldMkLst>
          <pc:docMk/>
          <pc:sldMk cId="884812843" sldId="295"/>
        </pc:sldMkLst>
        <pc:spChg chg="mod">
          <ac:chgData name="Mirella Salamon" userId="4d048289d94fbdc4" providerId="LiveId" clId="{C9AC5A9B-1B75-4B08-BEC9-090439749CA0}" dt="2026-02-27T19:28:20.892" v="156" actId="20577"/>
          <ac:spMkLst>
            <pc:docMk/>
            <pc:sldMk cId="884812843" sldId="295"/>
            <ac:spMk id="2" creationId="{00000000-0000-0000-0000-000000000000}"/>
          </ac:spMkLst>
        </pc:spChg>
      </pc:sldChg>
      <pc:sldChg chg="modSp mod">
        <pc:chgData name="Mirella Salamon" userId="4d048289d94fbdc4" providerId="LiveId" clId="{C9AC5A9B-1B75-4B08-BEC9-090439749CA0}" dt="2026-02-27T19:31:30.385" v="326" actId="20577"/>
        <pc:sldMkLst>
          <pc:docMk/>
          <pc:sldMk cId="1040703209" sldId="296"/>
        </pc:sldMkLst>
        <pc:spChg chg="mod">
          <ac:chgData name="Mirella Salamon" userId="4d048289d94fbdc4" providerId="LiveId" clId="{C9AC5A9B-1B75-4B08-BEC9-090439749CA0}" dt="2026-02-27T19:31:30.385" v="326" actId="20577"/>
          <ac:spMkLst>
            <pc:docMk/>
            <pc:sldMk cId="1040703209" sldId="296"/>
            <ac:spMk id="2" creationId="{00000000-0000-0000-0000-000000000000}"/>
          </ac:spMkLst>
        </pc:spChg>
      </pc:sldChg>
      <pc:sldChg chg="del">
        <pc:chgData name="Mirella Salamon" userId="4d048289d94fbdc4" providerId="LiveId" clId="{C9AC5A9B-1B75-4B08-BEC9-090439749CA0}" dt="2026-02-27T19:32:39.599" v="353" actId="2696"/>
        <pc:sldMkLst>
          <pc:docMk/>
          <pc:sldMk cId="501398846" sldId="298"/>
        </pc:sldMkLst>
      </pc:sldChg>
      <pc:sldChg chg="modSp mod">
        <pc:chgData name="Mirella Salamon" userId="4d048289d94fbdc4" providerId="LiveId" clId="{C9AC5A9B-1B75-4B08-BEC9-090439749CA0}" dt="2026-02-27T19:33:07.046" v="385" actId="20577"/>
        <pc:sldMkLst>
          <pc:docMk/>
          <pc:sldMk cId="1869107930" sldId="299"/>
        </pc:sldMkLst>
        <pc:spChg chg="mod">
          <ac:chgData name="Mirella Salamon" userId="4d048289d94fbdc4" providerId="LiveId" clId="{C9AC5A9B-1B75-4B08-BEC9-090439749CA0}" dt="2026-02-27T19:33:07.046" v="385" actId="20577"/>
          <ac:spMkLst>
            <pc:docMk/>
            <pc:sldMk cId="1869107930" sldId="299"/>
            <ac:spMk id="2" creationId="{00000000-0000-0000-0000-000000000000}"/>
          </ac:spMkLst>
        </pc:spChg>
      </pc:sldChg>
      <pc:sldChg chg="del">
        <pc:chgData name="Mirella Salamon" userId="4d048289d94fbdc4" providerId="LiveId" clId="{C9AC5A9B-1B75-4B08-BEC9-090439749CA0}" dt="2026-02-27T19:15:04.982" v="0" actId="2696"/>
        <pc:sldMkLst>
          <pc:docMk/>
          <pc:sldMk cId="944360306" sldId="308"/>
        </pc:sldMkLst>
      </pc:sldChg>
      <pc:sldChg chg="delSp modSp mod">
        <pc:chgData name="Mirella Salamon" userId="4d048289d94fbdc4" providerId="LiveId" clId="{C9AC5A9B-1B75-4B08-BEC9-090439749CA0}" dt="2026-02-27T19:32:28.096" v="352" actId="5793"/>
        <pc:sldMkLst>
          <pc:docMk/>
          <pc:sldMk cId="3687875582" sldId="309"/>
        </pc:sldMkLst>
        <pc:spChg chg="mod">
          <ac:chgData name="Mirella Salamon" userId="4d048289d94fbdc4" providerId="LiveId" clId="{C9AC5A9B-1B75-4B08-BEC9-090439749CA0}" dt="2026-02-27T19:32:28.096" v="352" actId="5793"/>
          <ac:spMkLst>
            <pc:docMk/>
            <pc:sldMk cId="3687875582" sldId="309"/>
            <ac:spMk id="2" creationId="{00000000-0000-0000-0000-000000000000}"/>
          </ac:spMkLst>
        </pc:spChg>
        <pc:picChg chg="del">
          <ac:chgData name="Mirella Salamon" userId="4d048289d94fbdc4" providerId="LiveId" clId="{C9AC5A9B-1B75-4B08-BEC9-090439749CA0}" dt="2026-02-27T19:32:22.548" v="337" actId="478"/>
          <ac:picMkLst>
            <pc:docMk/>
            <pc:sldMk cId="3687875582" sldId="309"/>
            <ac:picMk id="6" creationId="{2F637B6B-A76E-44D5-8A87-AC03F1074061}"/>
          </ac:picMkLst>
        </pc:picChg>
        <pc:picChg chg="del">
          <ac:chgData name="Mirella Salamon" userId="4d048289d94fbdc4" providerId="LiveId" clId="{C9AC5A9B-1B75-4B08-BEC9-090439749CA0}" dt="2026-02-27T19:32:23.666" v="338" actId="478"/>
          <ac:picMkLst>
            <pc:docMk/>
            <pc:sldMk cId="3687875582" sldId="309"/>
            <ac:picMk id="8" creationId="{4EE74802-1E00-4705-B43D-CF0E9E0A2522}"/>
          </ac:picMkLst>
        </pc:picChg>
      </pc:sldChg>
      <pc:sldChg chg="del">
        <pc:chgData name="Mirella Salamon" userId="4d048289d94fbdc4" providerId="LiveId" clId="{C9AC5A9B-1B75-4B08-BEC9-090439749CA0}" dt="2026-02-27T19:15:08.059" v="1" actId="2696"/>
        <pc:sldMkLst>
          <pc:docMk/>
          <pc:sldMk cId="41673477" sldId="310"/>
        </pc:sldMkLst>
      </pc:sldChg>
      <pc:sldChg chg="del">
        <pc:chgData name="Mirella Salamon" userId="4d048289d94fbdc4" providerId="LiveId" clId="{C9AC5A9B-1B75-4B08-BEC9-090439749CA0}" dt="2026-02-27T19:33:38.901" v="386" actId="2696"/>
        <pc:sldMkLst>
          <pc:docMk/>
          <pc:sldMk cId="673654245" sldId="313"/>
        </pc:sldMkLst>
      </pc:sldChg>
      <pc:sldChg chg="del">
        <pc:chgData name="Mirella Salamon" userId="4d048289d94fbdc4" providerId="LiveId" clId="{C9AC5A9B-1B75-4B08-BEC9-090439749CA0}" dt="2026-02-27T19:33:41.736" v="387" actId="2696"/>
        <pc:sldMkLst>
          <pc:docMk/>
          <pc:sldMk cId="3182428345" sldId="314"/>
        </pc:sldMkLst>
      </pc:sldChg>
      <pc:sldChg chg="del">
        <pc:chgData name="Mirella Salamon" userId="4d048289d94fbdc4" providerId="LiveId" clId="{C9AC5A9B-1B75-4B08-BEC9-090439749CA0}" dt="2026-02-27T19:33:44.785" v="388" actId="2696"/>
        <pc:sldMkLst>
          <pc:docMk/>
          <pc:sldMk cId="1345279908" sldId="315"/>
        </pc:sldMkLst>
      </pc:sldChg>
      <pc:sldChg chg="del">
        <pc:chgData name="Mirella Salamon" userId="4d048289d94fbdc4" providerId="LiveId" clId="{C9AC5A9B-1B75-4B08-BEC9-090439749CA0}" dt="2026-02-27T19:33:49.583" v="389" actId="2696"/>
        <pc:sldMkLst>
          <pc:docMk/>
          <pc:sldMk cId="4226587348" sldId="316"/>
        </pc:sldMkLst>
      </pc:sldChg>
      <pc:sldChg chg="del">
        <pc:chgData name="Mirella Salamon" userId="4d048289d94fbdc4" providerId="LiveId" clId="{C9AC5A9B-1B75-4B08-BEC9-090439749CA0}" dt="2026-02-27T19:33:52.259" v="390" actId="2696"/>
        <pc:sldMkLst>
          <pc:docMk/>
          <pc:sldMk cId="4051806390" sldId="317"/>
        </pc:sldMkLst>
      </pc:sldChg>
      <pc:sldChg chg="del">
        <pc:chgData name="Mirella Salamon" userId="4d048289d94fbdc4" providerId="LiveId" clId="{C9AC5A9B-1B75-4B08-BEC9-090439749CA0}" dt="2026-02-27T19:33:57.510" v="391" actId="2696"/>
        <pc:sldMkLst>
          <pc:docMk/>
          <pc:sldMk cId="910191786" sldId="318"/>
        </pc:sldMkLst>
      </pc:sldChg>
      <pc:sldChg chg="del">
        <pc:chgData name="Mirella Salamon" userId="4d048289d94fbdc4" providerId="LiveId" clId="{C9AC5A9B-1B75-4B08-BEC9-090439749CA0}" dt="2026-02-27T19:34:02.809" v="393" actId="2696"/>
        <pc:sldMkLst>
          <pc:docMk/>
          <pc:sldMk cId="1955837634" sldId="319"/>
        </pc:sldMkLst>
      </pc:sldChg>
      <pc:sldChg chg="del">
        <pc:chgData name="Mirella Salamon" userId="4d048289d94fbdc4" providerId="LiveId" clId="{C9AC5A9B-1B75-4B08-BEC9-090439749CA0}" dt="2026-02-27T19:34:06.545" v="394" actId="2696"/>
        <pc:sldMkLst>
          <pc:docMk/>
          <pc:sldMk cId="782568230" sldId="320"/>
        </pc:sldMkLst>
      </pc:sldChg>
      <pc:sldChg chg="del">
        <pc:chgData name="Mirella Salamon" userId="4d048289d94fbdc4" providerId="LiveId" clId="{C9AC5A9B-1B75-4B08-BEC9-090439749CA0}" dt="2026-02-27T19:34:09.479" v="395" actId="2696"/>
        <pc:sldMkLst>
          <pc:docMk/>
          <pc:sldMk cId="4267323832" sldId="321"/>
        </pc:sldMkLst>
      </pc:sldChg>
      <pc:sldChg chg="del">
        <pc:chgData name="Mirella Salamon" userId="4d048289d94fbdc4" providerId="LiveId" clId="{C9AC5A9B-1B75-4B08-BEC9-090439749CA0}" dt="2026-02-27T19:34:00.502" v="392" actId="2696"/>
        <pc:sldMkLst>
          <pc:docMk/>
          <pc:sldMk cId="3794658798" sldId="322"/>
        </pc:sldMkLst>
      </pc:sldChg>
      <pc:sldChg chg="del">
        <pc:chgData name="Mirella Salamon" userId="4d048289d94fbdc4" providerId="LiveId" clId="{C9AC5A9B-1B75-4B08-BEC9-090439749CA0}" dt="2026-02-27T19:34:13.671" v="396" actId="2696"/>
        <pc:sldMkLst>
          <pc:docMk/>
          <pc:sldMk cId="1296310169" sldId="323"/>
        </pc:sldMkLst>
      </pc:sldChg>
      <pc:sldChg chg="del">
        <pc:chgData name="Mirella Salamon" userId="4d048289d94fbdc4" providerId="LiveId" clId="{C9AC5A9B-1B75-4B08-BEC9-090439749CA0}" dt="2026-02-27T19:31:39.002" v="327" actId="2696"/>
        <pc:sldMkLst>
          <pc:docMk/>
          <pc:sldMk cId="6400061" sldId="324"/>
        </pc:sldMkLst>
      </pc:sldChg>
      <pc:sldChg chg="del">
        <pc:chgData name="Mirella Salamon" userId="4d048289d94fbdc4" providerId="LiveId" clId="{C9AC5A9B-1B75-4B08-BEC9-090439749CA0}" dt="2026-02-27T19:31:41.786" v="328" actId="2696"/>
        <pc:sldMkLst>
          <pc:docMk/>
          <pc:sldMk cId="1611790985" sldId="325"/>
        </pc:sldMkLst>
      </pc:sldChg>
      <pc:sldChg chg="del">
        <pc:chgData name="Mirella Salamon" userId="4d048289d94fbdc4" providerId="LiveId" clId="{C9AC5A9B-1B75-4B08-BEC9-090439749CA0}" dt="2026-02-27T19:31:46.224" v="329" actId="2696"/>
        <pc:sldMkLst>
          <pc:docMk/>
          <pc:sldMk cId="600816770" sldId="326"/>
        </pc:sldMkLst>
      </pc:sldChg>
      <pc:sldChg chg="del">
        <pc:chgData name="Mirella Salamon" userId="4d048289d94fbdc4" providerId="LiveId" clId="{C9AC5A9B-1B75-4B08-BEC9-090439749CA0}" dt="2026-02-27T19:31:56.102" v="330" actId="2696"/>
        <pc:sldMkLst>
          <pc:docMk/>
          <pc:sldMk cId="2569409317" sldId="327"/>
        </pc:sldMkLst>
      </pc:sldChg>
      <pc:sldChg chg="del">
        <pc:chgData name="Mirella Salamon" userId="4d048289d94fbdc4" providerId="LiveId" clId="{C9AC5A9B-1B75-4B08-BEC9-090439749CA0}" dt="2026-02-27T19:31:59.095" v="331" actId="2696"/>
        <pc:sldMkLst>
          <pc:docMk/>
          <pc:sldMk cId="2272028426" sldId="328"/>
        </pc:sldMkLst>
      </pc:sldChg>
      <pc:sldChg chg="del">
        <pc:chgData name="Mirella Salamon" userId="4d048289d94fbdc4" providerId="LiveId" clId="{C9AC5A9B-1B75-4B08-BEC9-090439749CA0}" dt="2026-02-27T19:32:01.891" v="332" actId="2696"/>
        <pc:sldMkLst>
          <pc:docMk/>
          <pc:sldMk cId="2285295114" sldId="329"/>
        </pc:sldMkLst>
      </pc:sldChg>
      <pc:sldChg chg="del">
        <pc:chgData name="Mirella Salamon" userId="4d048289d94fbdc4" providerId="LiveId" clId="{C9AC5A9B-1B75-4B08-BEC9-090439749CA0}" dt="2026-02-27T19:32:07.435" v="334" actId="2696"/>
        <pc:sldMkLst>
          <pc:docMk/>
          <pc:sldMk cId="2316077036" sldId="330"/>
        </pc:sldMkLst>
      </pc:sldChg>
      <pc:sldChg chg="del">
        <pc:chgData name="Mirella Salamon" userId="4d048289d94fbdc4" providerId="LiveId" clId="{C9AC5A9B-1B75-4B08-BEC9-090439749CA0}" dt="2026-02-27T19:32:12.075" v="336" actId="2696"/>
        <pc:sldMkLst>
          <pc:docMk/>
          <pc:sldMk cId="2340783576" sldId="331"/>
        </pc:sldMkLst>
      </pc:sldChg>
      <pc:sldChg chg="add del">
        <pc:chgData name="Mirella Salamon" userId="4d048289d94fbdc4" providerId="LiveId" clId="{C9AC5A9B-1B75-4B08-BEC9-090439749CA0}" dt="2026-02-27T19:32:09.499" v="335" actId="2696"/>
        <pc:sldMkLst>
          <pc:docMk/>
          <pc:sldMk cId="2562914001" sldId="335"/>
        </pc:sldMkLst>
      </pc:sldChg>
    </pc:docChg>
  </pc:docChgLst>
  <pc:docChgLst>
    <pc:chgData name="Mirella Salamon" userId="4d048289d94fbdc4" providerId="LiveId" clId="{6EA16D54-0759-4753-A2B8-A7D1FE9307FA}"/>
    <pc:docChg chg="undo custSel modSld">
      <pc:chgData name="Mirella Salamon" userId="4d048289d94fbdc4" providerId="LiveId" clId="{6EA16D54-0759-4753-A2B8-A7D1FE9307FA}" dt="2026-02-27T19:07:50.639" v="10" actId="20577"/>
      <pc:docMkLst>
        <pc:docMk/>
      </pc:docMkLst>
      <pc:sldChg chg="modSp mod">
        <pc:chgData name="Mirella Salamon" userId="4d048289d94fbdc4" providerId="LiveId" clId="{6EA16D54-0759-4753-A2B8-A7D1FE9307FA}" dt="2026-02-27T19:07:50.639" v="10" actId="20577"/>
        <pc:sldMkLst>
          <pc:docMk/>
          <pc:sldMk cId="0" sldId="268"/>
        </pc:sldMkLst>
        <pc:spChg chg="mod">
          <ac:chgData name="Mirella Salamon" userId="4d048289d94fbdc4" providerId="LiveId" clId="{6EA16D54-0759-4753-A2B8-A7D1FE9307FA}" dt="2026-02-27T19:07:50.639" v="10" actId="20577"/>
          <ac:spMkLst>
            <pc:docMk/>
            <pc:sldMk cId="0" sldId="268"/>
            <ac:spMk id="2" creationId="{00000000-0000-0000-0000-000000000000}"/>
          </ac:spMkLst>
        </pc:spChg>
      </pc:sldChg>
    </pc:docChg>
  </pc:docChgLst>
  <pc:docChgLst>
    <pc:chgData name="Mirella Salamon" userId="4d048289d94fbdc4" providerId="LiveId" clId="{443ADB7B-15E9-4AD1-9CAD-37B6A7FFCA0D}"/>
    <pc:docChg chg="undo custSel modSld">
      <pc:chgData name="Mirella Salamon" userId="4d048289d94fbdc4" providerId="LiveId" clId="{443ADB7B-15E9-4AD1-9CAD-37B6A7FFCA0D}" dt="2023-09-11T08:10:53.661" v="31" actId="1076"/>
      <pc:docMkLst>
        <pc:docMk/>
      </pc:docMkLst>
      <pc:sldChg chg="addSp modSp mod">
        <pc:chgData name="Mirella Salamon" userId="4d048289d94fbdc4" providerId="LiveId" clId="{443ADB7B-15E9-4AD1-9CAD-37B6A7FFCA0D}" dt="2023-09-11T08:10:53.661" v="31" actId="1076"/>
        <pc:sldMkLst>
          <pc:docMk/>
          <pc:sldMk cId="810090191" sldId="257"/>
        </pc:sldMkLst>
        <pc:picChg chg="add mod">
          <ac:chgData name="Mirella Salamon" userId="4d048289d94fbdc4" providerId="LiveId" clId="{443ADB7B-15E9-4AD1-9CAD-37B6A7FFCA0D}" dt="2023-09-11T08:10:53.661" v="31" actId="1076"/>
          <ac:picMkLst>
            <pc:docMk/>
            <pc:sldMk cId="810090191" sldId="257"/>
            <ac:picMk id="3" creationId="{2CB3C7EF-FB8C-41CA-89B0-1D72E1ECE71D}"/>
          </ac:picMkLst>
        </pc:picChg>
      </pc:sldChg>
      <pc:sldChg chg="addSp delSp modSp mod">
        <pc:chgData name="Mirella Salamon" userId="4d048289d94fbdc4" providerId="LiveId" clId="{443ADB7B-15E9-4AD1-9CAD-37B6A7FFCA0D}" dt="2023-09-11T08:08:38.478" v="16" actId="21"/>
        <pc:sldMkLst>
          <pc:docMk/>
          <pc:sldMk cId="818613893" sldId="307"/>
        </pc:sldMkLst>
        <pc:picChg chg="add del mod">
          <ac:chgData name="Mirella Salamon" userId="4d048289d94fbdc4" providerId="LiveId" clId="{443ADB7B-15E9-4AD1-9CAD-37B6A7FFCA0D}" dt="2023-09-11T08:08:38.478" v="16" actId="21"/>
          <ac:picMkLst>
            <pc:docMk/>
            <pc:sldMk cId="818613893" sldId="307"/>
            <ac:picMk id="4" creationId="{27FE51AE-9CE3-4C03-AC7C-7909143458A8}"/>
          </ac:picMkLst>
        </pc:picChg>
      </pc:sldChg>
      <pc:sldChg chg="addSp delSp modSp mod">
        <pc:chgData name="Mirella Salamon" userId="4d048289d94fbdc4" providerId="LiveId" clId="{443ADB7B-15E9-4AD1-9CAD-37B6A7FFCA0D}" dt="2023-09-11T08:08:00.485" v="11" actId="478"/>
        <pc:sldMkLst>
          <pc:docMk/>
          <pc:sldMk cId="944360306" sldId="308"/>
        </pc:sldMkLst>
        <pc:picChg chg="add del mod">
          <ac:chgData name="Mirella Salamon" userId="4d048289d94fbdc4" providerId="LiveId" clId="{443ADB7B-15E9-4AD1-9CAD-37B6A7FFCA0D}" dt="2023-09-11T08:07:59.961" v="10"/>
          <ac:picMkLst>
            <pc:docMk/>
            <pc:sldMk cId="944360306" sldId="308"/>
            <ac:picMk id="3" creationId="{A62DC517-7878-4B51-AF3E-C7C539D18635}"/>
          </ac:picMkLst>
        </pc:picChg>
        <pc:picChg chg="add del">
          <ac:chgData name="Mirella Salamon" userId="4d048289d94fbdc4" providerId="LiveId" clId="{443ADB7B-15E9-4AD1-9CAD-37B6A7FFCA0D}" dt="2023-09-11T08:08:00.485" v="11" actId="478"/>
          <ac:picMkLst>
            <pc:docMk/>
            <pc:sldMk cId="944360306" sldId="308"/>
            <ac:picMk id="13" creationId="{C22D60BE-8990-4942-9E6D-41DF36326709}"/>
          </ac:picMkLst>
        </pc:picChg>
      </pc:sldChg>
      <pc:sldChg chg="addSp delSp modSp mod">
        <pc:chgData name="Mirella Salamon" userId="4d048289d94fbdc4" providerId="LiveId" clId="{443ADB7B-15E9-4AD1-9CAD-37B6A7FFCA0D}" dt="2023-09-11T08:09:28.368" v="27" actId="1076"/>
        <pc:sldMkLst>
          <pc:docMk/>
          <pc:sldMk cId="2569409317" sldId="327"/>
        </pc:sldMkLst>
        <pc:picChg chg="add mod">
          <ac:chgData name="Mirella Salamon" userId="4d048289d94fbdc4" providerId="LiveId" clId="{443ADB7B-15E9-4AD1-9CAD-37B6A7FFCA0D}" dt="2023-09-11T08:09:23.194" v="26" actId="1076"/>
          <ac:picMkLst>
            <pc:docMk/>
            <pc:sldMk cId="2569409317" sldId="327"/>
            <ac:picMk id="4" creationId="{A247384B-615C-4CA8-96A2-97012DA9962C}"/>
          </ac:picMkLst>
        </pc:picChg>
        <pc:picChg chg="add mod">
          <ac:chgData name="Mirella Salamon" userId="4d048289d94fbdc4" providerId="LiveId" clId="{443ADB7B-15E9-4AD1-9CAD-37B6A7FFCA0D}" dt="2023-09-11T08:09:28.368" v="27" actId="1076"/>
          <ac:picMkLst>
            <pc:docMk/>
            <pc:sldMk cId="2569409317" sldId="327"/>
            <ac:picMk id="5" creationId="{F77B86C3-8296-4D60-ABF0-140D9CB95007}"/>
          </ac:picMkLst>
        </pc:picChg>
        <pc:picChg chg="del">
          <ac:chgData name="Mirella Salamon" userId="4d048289d94fbdc4" providerId="LiveId" clId="{443ADB7B-15E9-4AD1-9CAD-37B6A7FFCA0D}" dt="2023-09-11T08:08:45.105" v="17" actId="478"/>
          <ac:picMkLst>
            <pc:docMk/>
            <pc:sldMk cId="2569409317" sldId="327"/>
            <ac:picMk id="6" creationId="{2FE4915C-00BC-4C9E-B9BB-4C1B8A0C8428}"/>
          </ac:picMkLst>
        </pc:picChg>
        <pc:picChg chg="del">
          <ac:chgData name="Mirella Salamon" userId="4d048289d94fbdc4" providerId="LiveId" clId="{443ADB7B-15E9-4AD1-9CAD-37B6A7FFCA0D}" dt="2023-09-11T08:08:51.347" v="21" actId="478"/>
          <ac:picMkLst>
            <pc:docMk/>
            <pc:sldMk cId="2569409317" sldId="327"/>
            <ac:picMk id="9" creationId="{A12BE850-36F6-4523-99B0-8C2DB63AF9FC}"/>
          </ac:picMkLst>
        </pc:picChg>
        <pc:picChg chg="del">
          <ac:chgData name="Mirella Salamon" userId="4d048289d94fbdc4" providerId="LiveId" clId="{443ADB7B-15E9-4AD1-9CAD-37B6A7FFCA0D}" dt="2023-09-11T08:08:50.434" v="20" actId="478"/>
          <ac:picMkLst>
            <pc:docMk/>
            <pc:sldMk cId="2569409317" sldId="327"/>
            <ac:picMk id="11" creationId="{FE1FEBF0-FCA8-4054-B366-E441F0EDD327}"/>
          </ac:picMkLst>
        </pc:picChg>
      </pc:sldChg>
    </pc:docChg>
  </pc:docChgLst>
  <pc:docChgLst>
    <pc:chgData name="Mirella Salamon" userId="4d048289d94fbdc4" providerId="LiveId" clId="{C4273173-8760-40EA-9215-F13D5CF32AE4}"/>
    <pc:docChg chg="modSld">
      <pc:chgData name="Mirella Salamon" userId="4d048289d94fbdc4" providerId="LiveId" clId="{C4273173-8760-40EA-9215-F13D5CF32AE4}" dt="2026-02-12T14:44:08.270" v="89" actId="20577"/>
      <pc:docMkLst>
        <pc:docMk/>
      </pc:docMkLst>
      <pc:sldChg chg="modSp mod">
        <pc:chgData name="Mirella Salamon" userId="4d048289d94fbdc4" providerId="LiveId" clId="{C4273173-8760-40EA-9215-F13D5CF32AE4}" dt="2026-02-12T14:44:08.270" v="89" actId="20577"/>
        <pc:sldMkLst>
          <pc:docMk/>
          <pc:sldMk cId="884812843" sldId="295"/>
        </pc:sldMkLst>
        <pc:spChg chg="mod">
          <ac:chgData name="Mirella Salamon" userId="4d048289d94fbdc4" providerId="LiveId" clId="{C4273173-8760-40EA-9215-F13D5CF32AE4}" dt="2026-02-12T14:44:08.270" v="89" actId="20577"/>
          <ac:spMkLst>
            <pc:docMk/>
            <pc:sldMk cId="884812843" sldId="295"/>
            <ac:spMk id="2" creationId="{00000000-0000-0000-0000-000000000000}"/>
          </ac:spMkLst>
        </pc:spChg>
      </pc:sldChg>
      <pc:sldChg chg="modSp mod">
        <pc:chgData name="Mirella Salamon" userId="4d048289d94fbdc4" providerId="LiveId" clId="{C4273173-8760-40EA-9215-F13D5CF32AE4}" dt="2026-02-12T14:43:04.803" v="28" actId="20577"/>
        <pc:sldMkLst>
          <pc:docMk/>
          <pc:sldMk cId="1040703209" sldId="296"/>
        </pc:sldMkLst>
        <pc:spChg chg="mod">
          <ac:chgData name="Mirella Salamon" userId="4d048289d94fbdc4" providerId="LiveId" clId="{C4273173-8760-40EA-9215-F13D5CF32AE4}" dt="2026-02-12T14:43:04.803" v="28" actId="20577"/>
          <ac:spMkLst>
            <pc:docMk/>
            <pc:sldMk cId="1040703209" sldId="29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77CC31-67C4-49CF-B8F9-60D92878922B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646BCD-6013-4714-9AE3-F04AEF37E1CE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6557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3473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4973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9437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2898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75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788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1800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1206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0303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2913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7792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3048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8376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6346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8104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2510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3691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669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047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02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432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539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512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4954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438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Dowolny kształt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" name="Dowolny kształt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" name="Dowolny kształt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" name="Dowolny kształt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" name="Dowolny kształt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" name="Dowolny kształt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" name="Dowolny kształt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" name="Dowolny kształt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" name="Dowolny kształt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" name="Dowolny kształt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" name="Dowolny kształt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" name="Dowolny kształt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" name="Dowolny kształt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" name="Dowolny kształt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" name="Dowolny kształt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" name="Dowolny kształt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" name="Dowolny kształt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" name="Dowolny kształt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" name="Dowolny kształt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" name="Dowolny kształt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" name="Dowolny kształt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" name="Dowolny kształt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" name="Dowolny kształt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" name="Dowolny kształt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" name="Dowolny kształt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" name="Dowolny kształt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" name="Dowolny kształt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" name="Dowolny kształt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" name="Dowolny kształt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" name="Dowolny kształt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" name="Dowolny kształt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" name="Dowolny kształt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" name="Dowolny kształt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8" name="Dowolny kształt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9" name="Dowolny kształt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0" name="Grup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Dowolny kształt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" name="Dowolny kształt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" name="Dowolny kształt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" name="Dowolny kształt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5" name="Dowolny kształt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6" name="Dowolny kształt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7" name="Dowolny kształt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8" name="Dowolny kształt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49" name="Dowolny kształt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50" name="Grup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Dowolny kształt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2" name="Dowolny kształt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3" name="Dowolny kształt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4" name="Dowolny kształt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5" name="Dowolny kształt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6" name="Dowolny kształt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7" name="Dowolny kształt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8" name="Dowolny kształt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59" name="Dowolny kształt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60" name="Dowolny kształt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61" name="Grup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Dowolny kształt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3" name="Dowolny kształt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4" name="Dowolny kształt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5" name="Dowolny kształt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6" name="Dowolny kształt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7" name="Dowolny kształt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8" name="Dowolny kształt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9" name="Dowolny kształt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0" name="Dowolny kształt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1" name="Dowolny kształt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2" name="Dowolny kształt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3" name="Dowolny kształt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4" name="Dowolny kształt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5" name="Dowolny kształt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6" name="Dowolny kształt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7" name="Dowolny kształt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8" name="Dowolny kształt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9" name="Dowolny kształt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0" name="Dowolny kształt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81" name="Grup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Dowolny kształt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3" name="Dowolny kształt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4" name="Dowolny kształt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5" name="Dowolny kształt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6" name="Dowolny kształt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87" name="Grup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9" name="Dowolny kształt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0" name="Dowolny kształt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1" name="Dowolny kształt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2" name="Dowolny kształt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3" name="Dowolny kształt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94" name="Grup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Dowolny kształt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6" name="Dowolny kształt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7" name="Dowolny kształt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8" name="Dowolny kształt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99" name="Grup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Dowolny kształt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1" name="Dowolny kształt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2" name="Dowolny kształt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3" name="Dowolny kształt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4" name="Dowolny kształt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5" name="Dowolny kształt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06" name="Grup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Dowolny kształt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8" name="Dowolny kształt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9" name="Dowolny kształt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0" name="Dowolny kształt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1" name="Dowolny kształt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2" name="Dowolny kształt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3" name="Dowolny kształt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4" name="Dowolny kształt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115" name="Dowolny kształt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16" name="Dowolny kształt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grpSp>
        <p:nvGrpSpPr>
          <p:cNvPr id="117" name="Grup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Dowolny kształt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9" name="Dowolny kształt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0" name="Dowolny kształt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1" name="Dowolny kształt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2" name="Dowolny kształt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3" name="Dowolny kształt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4" name="Dowolny kształt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5" name="Dowolny kształt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6" name="Dowolny kształt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7" name="Dowolny kształt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8" name="Dowolny kształt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9" name="Dowolny kształt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0" name="Dowolny kształt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1" name="Dowolny kształt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2" name="Dowolny kształt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3" name="Dowolny kształt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4" name="Dowolny kształt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5" name="Dowolny kształt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6" name="Dowolny kształt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7" name="Dowolny kształt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8" name="Dowolny kształt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9" name="Dowolny kształt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0" name="Dowolny kształt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1" name="Dowolny kształt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2" name="Dowolny kształt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3" name="Dowolny kształt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4" name="Dowolny kształt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5" name="Dowolny kształt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46" name="Grup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Dowolny kształt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8" name="Dowolny kształt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9" name="Dowolny kształt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0" name="Dowolny kształt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1" name="Dowolny kształt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2" name="Dowolny kształt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3" name="Dowolny kształt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4" name="Dowolny kształt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5" name="Dowolny kształt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6" name="Dowolny kształt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7" name="Dowolny kształt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8" name="Dowolny kształt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9" name="Dowolny kształt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0" name="Dowolny kształt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1" name="Dowolny kształt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2" name="Dowolny kształt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3" name="Dowolny kształt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4" name="Dowolny kształt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5" name="Dowolny kształt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6" name="Dowolny kształt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7" name="Dowolny kształt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8" name="Dowolny kształt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9" name="Dowolny kształt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0" name="Dowolny kształt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71" name="Grup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Dowolny kształt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3" name="Dowolny kształt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4" name="Dowolny kształt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5" name="Dowolny kształt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6" name="Dowolny kształt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7" name="Dowolny kształt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8" name="Dowolny kształt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9" name="Dowolny kształt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 rtl="0">
              <a:defRPr sz="66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9438C6-2446-4E4B-B186-04FEF585EE09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2F4247-2AB2-4578-B9AE-F0F7DDA66DFD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2A069E-F313-49CD-AF7E-513174579F0B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 rtl="0">
              <a:defRPr sz="52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38BAFB-8880-457C-A7E9-1BF33CC84C47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BB2D82-F77A-4219-86ED-858EFE7FBD8D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7FEB6F-D156-4D7F-B76B-F380E9FDD168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olny kształt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7" name="Dowolny kształt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9" name="Grup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Dowolny kształt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" name="Dowolny kształt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" name="Dowolny kształt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" name="Dowolny kształt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" name="Dowolny kształt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" name="Dowolny kształt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" name="Dowolny kształt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" name="Dowolny kształt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" name="Dowolny kształt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" name="Dowolny kształt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" name="Dowolny kształt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" name="Dowolny kształt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8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9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0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1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5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6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7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8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9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0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1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2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3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4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5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6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7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8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9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0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1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2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3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4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5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6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7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8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9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0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1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2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3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4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5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6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7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8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9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0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1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2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3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4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5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6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7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8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9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0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1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2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93" name="Grup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Dowolny kształt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5" name="Dowolny kształt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6" name="Dowolny kształt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7" name="Dowolny kształt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8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9" name="Dowolny kształt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0" name="Dowolny kształt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1" name="Dowolny kształt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2" name="Dowolny kształt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3" name="Dowolny kształt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4" name="Dowolny kształt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5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6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7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8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9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0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1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2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3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4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5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6" name="Dowolny kształt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7" name="Dowolny kształt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8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9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0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1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2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3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4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5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6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7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8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9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0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1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2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3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4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5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6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7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8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9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0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1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2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3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4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5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6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7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8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9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0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1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2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3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4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5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6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7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8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9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0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1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2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3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4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5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6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7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8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9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0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1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2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3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4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5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6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77" name="Grup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Dowolny kształt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9" name="Dowolny kształt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0" name="Dowolny kształt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1" name="Dowolny kształt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2" name="Dowolny kształt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3" name="Dowolny kształt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4" name="Dowolny kształt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5" name="Dowolny kształt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6" name="Dowolny kształt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7" name="Dowolny kształt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8" name="Dowolny kształt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9" name="Dowolny kształt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0" name="Dowolny kształt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1" name="Dowolny kształt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2" name="Dowolny kształt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3" name="Dowolny kształt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4" name="Dowolny kształt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5" name="Dowolny kształt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6" name="Dowolny kształt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7" name="Dowolny kształt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8" name="Dowolny kształt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9" name="Dowolny kształt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0" name="Dowolny kształt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1" name="Dowolny kształt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2" name="Dowolny kształt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3" name="Dowolny kształt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4" name="Dowolny kształt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5" name="Dowolny kształt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6" name="Dowolny kształt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7" name="Dowolny kształt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8" name="Dowolny kształt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09" name="Dowolny kształt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0" name="Dowolny kształt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1" name="Dowolny kształt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2" name="Dowolny kształt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3" name="Dowolny kształt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4" name="Dowolny kształt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5" name="Dowolny kształt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6" name="Dowolny kształt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7" name="Dowolny kształt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8" name="Dowolny kształt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9" name="Dowolny kształt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0" name="Dowolny kształt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1" name="Dowolny kształt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2" name="Dowolny kształt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3" name="Dowolny kształt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4" name="Dowolny kształt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5" name="Dowolny kształt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6" name="Dowolny kształt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7" name="Dowolny kształt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8" name="Dowolny kształt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9" name="Dowolny kształt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0" name="Dowolny kształt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1" name="Dowolny kształt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2" name="Dowolny kształt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3" name="Dowolny kształt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4" name="Dowolny kształt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5" name="Dowolny kształt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6" name="Dowolny kształt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7" name="Dowolny kształt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8" name="Dowolny kształt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9" name="Dowolny kształt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0" name="Dowolny kształt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1" name="Dowolny kształt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2" name="Dowolny kształt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3" name="Dowolny kształt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4" name="Dowolny kształt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5" name="Dowolny kształt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6" name="Dowolny kształt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7" name="Dowolny kształt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8" name="Dowolny kształt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9" name="Dowolny kształt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0" name="Dowolny kształt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1" name="Dowolny kształt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2" name="Dowolny kształt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3" name="Dowolny kształt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4" name="Dowolny kształt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5" name="Dowolny kształt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6" name="Dowolny kształt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7" name="Dowolny kształt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8" name="Dowolny kształt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9" name="Dowolny kształt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260" name="Grup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Dowolny kształt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2" name="Dowolny kształt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3" name="Dowolny kształt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4" name="Dowolny kształt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5" name="Dowolny kształt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6" name="Dowolny kształt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7" name="Dowolny kształt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8" name="Dowolny kształt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9" name="Dowolny kształt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0" name="Dowolny kształt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1" name="Dowolny kształt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2" name="Dowolny kształt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3" name="Dowolny kształt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Dowolny kształt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5" name="Dowolny kształt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6" name="Dowolny kształt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7" name="Dowolny kształt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Dowolny kształt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9" name="Dowolny kształt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0" name="Dowolny kształt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1" name="Dowolny kształt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2" name="Dowolny kształt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3" name="Dowolny kształt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4" name="Dowolny kształt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Dowolny kształt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Dowolny kształt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7" name="Dowolny kształt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8" name="Dowolny kształt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289" name="Grup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Dowolny kształt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1" name="Ow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2" name="Dowolny kształt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3" name="Dowolny kształt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4" name="Dowolny kształt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5" name="Dowolny kształt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6" name="Dowolny kształt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7" name="Dowolny kształt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8" name="Dowolny kształt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9" name="Dowolny kształt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0" name="Dowolny kształt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1" name="Dowolny kształt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2" name="Dowolny kształt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3" name="Dowolny kształt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4" name="Dowolny kształt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5" name="Dowolny kształt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6" name="Dowolny kształt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7" name="Dowolny kształt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8" name="Dowolny kształt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9" name="Dowolny kształt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310" name="Dowolny kształt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311" name="Grup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Dowolny kształt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3" name="Dowolny kształt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4" name="Dowolny kształt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5" name="Dowolny kształt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6" name="Dowolny kształt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7" name="Dowolny kształt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8" name="Dowolny kształt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9" name="Dowolny kształt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0" name="Dowolny kształt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1" name="Dowolny kształt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2" name="Dowolny kształt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3" name="Dowolny kształt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4" name="Dowolny kształt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5" name="Dowolny kształt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6" name="Dowolny kształt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7" name="Dowolny kształt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8" name="Dowolny kształt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9" name="Dowolny kształt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0" name="Dowolny kształt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1" name="Dowolny kształt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2" name="Dowolny kształt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3" name="Dowolny kształt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4" name="Dowolny kształt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5" name="Dowolny kształt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6" name="Dowolny kształt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7" name="Dowolny kształt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8" name="Dowolny kształt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9" name="Dowolny kształt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0" name="Dowolny kształt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1" name="Dowolny kształt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2" name="Dowolny kształt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3" name="Dowolny kształt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4" name="Dowolny kształt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5" name="Dowolny kształt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6" name="Dowolny kształt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7" name="Dowolny kształt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348" name="Grup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Dowolny kształt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6" name="Dowolny kształt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7" name="Dowolny kształt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8" name="Dowolny kształt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9" name="Dowolny kształt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0" name="Dowolny kształt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1" name="Dowolny kształt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2" name="Dowolny kształt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3" name="Dowolny kształt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4" name="Dowolny kształt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5" name="Dowolny kształt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6" name="Dowolny kształt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7" name="Dowolny kształt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8" name="Dowolny kształt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89" name="Dowolny kształt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0" name="Dowolny kształt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1" name="Dowolny kształt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2" name="Dowolny kształt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3" name="Dowolny kształt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4" name="Dowolny kształt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5" name="Dowolny kształt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6" name="Dowolny kształt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7" name="Dowolny kształt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8" name="Dowolny kształt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99" name="Dowolny kształt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0" name="Dowolny kształt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1" name="Dowolny kształt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2" name="Dowolny kształt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3" name="Dowolny kształt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4" name="Dowolny kształt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5" name="Dowolny kształt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6" name="Dowolny kształt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7" name="Dowolny kształt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8" name="Dowolny kształt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09" name="Dowolny kształt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0" name="Dowolny kształt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1" name="Dowolny kształt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2" name="Dowolny kształt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3" name="Dowolny kształt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4" name="Dowolny kształt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5" name="Dowolny kształt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6" name="Dowolny kształt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7" name="Dowolny kształt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8" name="Dowolny kształt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19" name="Dowolny kształt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20" name="Dowolny kształt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421" name="Dowolny kształt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  <p:grpSp>
          <p:nvGrpSpPr>
            <p:cNvPr id="350" name="Grup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Dowolny kształt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7" name="Dowolny kształt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8" name="Dowolny kształt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9" name="Dowolny kształt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0" name="Dowolny kształt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1" name="Dowolny kształt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2" name="Dowolny kształt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3" name="Dowolny kształt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74" name="Dowolny kształt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  <p:grpSp>
          <p:nvGrpSpPr>
            <p:cNvPr id="351" name="Grup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Dowolny kształt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0" name="Dowolny kształt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1" name="Dowolny kształt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2" name="Dowolny kształt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3" name="Dowolny kształt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4" name="Dowolny kształt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65" name="Dowolny kształt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  <p:grpSp>
          <p:nvGrpSpPr>
            <p:cNvPr id="352" name="Grup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Dowolny kształt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4" name="Dowolny kształt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5" name="Dowolny kształt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6" name="Dowolny kształt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7" name="Dowolny kształt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sp>
            <p:nvSpPr>
              <p:cNvPr id="358" name="Dowolny kształt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</p:grpSp>
      </p:grpSp>
      <p:grpSp>
        <p:nvGrpSpPr>
          <p:cNvPr id="422" name="Grup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4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5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6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7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8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9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0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31" name="Grup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3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4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5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6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7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8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9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40" name="Grup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Dowolny kształt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2" name="Dowolny kształt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3" name="Dowolny kształt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4" name="Dowolny kształt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5" name="Dowolny kształt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6" name="Dowolny kształt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7" name="Dowolny kształt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8" name="Dowolny kształt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 rtl="0">
              <a:defRPr sz="60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93F871-2835-424D-B008-D5956ED3B15F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FBD3BD-080E-4113-86FA-5440E5664417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92706-F6A1-410E-85AB-C61DEE79337A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53E993-636F-459B-8C6C-5D18A14B732B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9" name="Dowolny kształt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grpSp>
        <p:nvGrpSpPr>
          <p:cNvPr id="10" name="Grup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Dowolny kształt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" name="Dowolny kształt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" name="Dowolny kształt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" name="Dowolny kształt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5" name="Dowolny kształt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" name="Dowolny kształt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7" name="Dowolny kształt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" name="Dowolny kształt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Dowolny kształt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" name="Dowolny kształt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" name="Dowolny kształt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" name="Dowolny kształt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" name="Dowolny kształt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" name="Dowolny kształt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26" name="Grup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Dowolny kształt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" name="Dowolny kształt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" name="Dowolny kształt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" name="Dowolny kształt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" name="Dowolny kształt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" name="Dowolny kształt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" name="Dowolny kształt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34" name="Grup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" name="Dowolny kształt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8" name="Dowolny kształt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9" name="Dowolny kształt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" name="Dowolny kształt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43" name="Grup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Dowolny kształt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5" name="Dowolny kształt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6" name="Dowolny kształt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7" name="Dowolny kształt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8" name="Dowolny kształt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9" name="Dowolny kształt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0" name="Dowolny kształt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1" name="Dowolny kształt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52" name="Grup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Dowolny kształt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4" name="Dowolny kształt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5" name="Dowolny kształt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6" name="Dowolny kształt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7" name="Dowolny kształt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8" name="Dowolny kształt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9" name="Dowolny kształt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0" name="Dowolny kształt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61" name="Grup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Dowolny kształt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3" name="Dowolny kształt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4" name="Dowolny kształt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5" name="Dowolny kształt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6" name="Dowolny kształt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7" name="Dowolny kształt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8" name="Dowolny kształt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9" name="Dowolny kształt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C7C9AA-5E8D-455E-A565-15EB8230E888}" type="datetime1">
              <a:rPr lang="pl-PL" smtClean="0"/>
              <a:t>27.02.2026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kontakt@przedszkoleplewiska.p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Witajcie!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897193" cy="1101170"/>
          </a:xfrm>
        </p:spPr>
        <p:txBody>
          <a:bodyPr rtlCol="0"/>
          <a:lstStyle/>
          <a:p>
            <a:pPr rtl="0"/>
            <a:r>
              <a:rPr lang="pl-PL" altLang="pl-PL" dirty="0"/>
              <a:t>Informacja dla Rodziców 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3E44452-427B-41D4-AD64-1E191F7B9E12}"/>
              </a:ext>
            </a:extLst>
          </p:cNvPr>
          <p:cNvSpPr txBox="1"/>
          <p:nvPr/>
        </p:nvSpPr>
        <p:spPr>
          <a:xfrm>
            <a:off x="2835966" y="184266"/>
            <a:ext cx="8627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u="sng" dirty="0">
                <a:solidFill>
                  <a:srgbClr val="002060"/>
                </a:solidFill>
                <a:latin typeface="+mj-lt"/>
              </a:rPr>
              <a:t>Przedszkole Samorządowe Zielony Zakątek w Plewiskach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35539B-68B7-1E6F-4380-6F35B3783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853" y="798239"/>
            <a:ext cx="179847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159027"/>
            <a:ext cx="9133730" cy="583464"/>
          </a:xfrm>
        </p:spPr>
        <p:txBody>
          <a:bodyPr rtlCol="0"/>
          <a:lstStyle/>
          <a:p>
            <a:pPr rtl="0"/>
            <a:r>
              <a:rPr lang="pl-PL" dirty="0"/>
              <a:t>Wyprawka do przedszkola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543340" y="884169"/>
            <a:ext cx="10575234" cy="501304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" indent="0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600" dirty="0">
                <a:latin typeface="+mn-lt"/>
              </a:rPr>
              <a:t>Pierwszego dnia do Przedszkola należy przynieść:</a:t>
            </a:r>
          </a:p>
          <a:p>
            <a:pPr marL="45720" indent="0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400" dirty="0">
              <a:latin typeface="+mn-lt"/>
            </a:endParaRP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kapcie, podpisane inicjałami dziecka (najlepiej łatwo zapinane) 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luźne spodnie lub spódnica z gumką, bluza dresowa lub lekki sweterek- czyli ubiór "na cebulkę", ważniejsza wygoda od elegancji, </a:t>
            </a:r>
            <a:r>
              <a:rPr lang="pl-PL" sz="1600" dirty="0"/>
              <a:t>ubrania z rozciągliwymi dekoltami.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majtki i spodnie na zmianę (gdyby zdarzyła się wpadka), podkoszulek, bluzeczka do przebrania (gdy przy zupie zadrży ręka), wszystkie rzeczy na zmianę w podpisanym woreczku zostawiamy w szatni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woreczek na brudne ubrania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koc (duży) i jasiek, aby odpoczynek był miły i przyjemny – dzieci 3-letnie w grupie Biedronki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 err="1">
                <a:latin typeface="+mn-lt"/>
              </a:rPr>
              <a:t>przytulankę</a:t>
            </a:r>
            <a:r>
              <a:rPr lang="pl-PL" sz="1600" dirty="0">
                <a:latin typeface="+mn-lt"/>
              </a:rPr>
              <a:t>: misia lub inną rzecz, która będzie stanowić „ kawałek domu” i pomoże znieść rozstanie z rodzicami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uśmiech na buzi i dobry humor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7376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159027"/>
            <a:ext cx="9133730" cy="583464"/>
          </a:xfrm>
        </p:spPr>
        <p:txBody>
          <a:bodyPr rtlCol="0"/>
          <a:lstStyle/>
          <a:p>
            <a:pPr rtl="0"/>
            <a:r>
              <a:rPr lang="pl-PL" dirty="0"/>
              <a:t>Wyprawka do przedszkola cd.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543340" y="884169"/>
            <a:ext cx="10575234" cy="501304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600" dirty="0">
                <a:latin typeface="+mn-lt"/>
              </a:rPr>
              <a:t>Rodzice pierwszego dnia przynoszą ze sobą: </a:t>
            </a:r>
          </a:p>
          <a:p>
            <a:pPr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latin typeface="+mn-lt"/>
            </a:endParaRPr>
          </a:p>
          <a:p>
            <a:pPr marL="285736" indent="-285736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pewność, że dziecko sobie poradzi </a:t>
            </a:r>
          </a:p>
          <a:p>
            <a:pPr marL="285736" indent="-285736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zaufanie do nauczycielek i personelu przedszkola </a:t>
            </a:r>
          </a:p>
          <a:p>
            <a:pPr marL="285736" indent="-285736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uśmiech na twarzy, która będzie bardzo obserwowana przez dziecko i z której dziecko szybko potrafi wyczytać dobre i złe emocje </a:t>
            </a:r>
          </a:p>
          <a:p>
            <a:pPr marL="285736" indent="-285736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spokój</a:t>
            </a:r>
          </a:p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dirty="0"/>
          </a:p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u="sng" dirty="0">
              <a:latin typeface="+mn-lt"/>
            </a:endParaRPr>
          </a:p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600" u="sng" dirty="0">
                <a:latin typeface="+mn-lt"/>
              </a:rPr>
              <a:t>Uwagi:</a:t>
            </a:r>
          </a:p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u="sng" dirty="0">
              <a:latin typeface="+mn-lt"/>
            </a:endParaRP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jeśli dziecko jest uczulone na jakieś pokarmy, prosimy o przygotowanie pisemnej informacji podpisanej przez rodzica i dostarczenie nauczycielce w grupie dziecka 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prosimy także o aktualizowanie numerów telefonów i adresów e-mail do kontaktów z Państwem 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prosimy o czytanie informacji na tablicy ogłoszeń, w aplikacji INSO oraz na stronie internetowej, zamieszczanych w ciągu całego roku szkolnego</a:t>
            </a:r>
          </a:p>
          <a:p>
            <a:pPr marL="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0037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159027"/>
            <a:ext cx="9133730" cy="583464"/>
          </a:xfrm>
        </p:spPr>
        <p:txBody>
          <a:bodyPr rtlCol="0"/>
          <a:lstStyle/>
          <a:p>
            <a:pPr rtl="0"/>
            <a:r>
              <a:rPr lang="pl-PL" dirty="0"/>
              <a:t>Oferta edukacyjna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490331" y="922476"/>
            <a:ext cx="10575234" cy="501304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" indent="0" eaLnBrk="1" hangingPunct="1">
              <a:buNone/>
            </a:pPr>
            <a:r>
              <a:rPr lang="pl-PL" altLang="pl-PL" sz="1600" u="sng" dirty="0"/>
              <a:t>Dla wszystkich dzieci: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1. Język angielski  - 2x w tygodniu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2. Rytmika – 2 x w tygodniu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3. Religia – na życzenie rodziców - 2 razy w tygodniu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4. Warsztaty taneczne ze Sportuj z Józiem - 1 x w tygodniu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5. Gimnastyka ogólnorozwojowa z elementami korekty  – 1 x w tygodniu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Ponadto 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1. Zajęcia korekcyjno-kompensacyjne dla dzieci objętych pomocą psychologiczno – pedagogiczną</a:t>
            </a:r>
          </a:p>
          <a:p>
            <a:pPr marL="388620" indent="-342900" eaLnBrk="1" hangingPunct="1">
              <a:buAutoNum type="arabicPeriod" startAt="2"/>
            </a:pPr>
            <a:r>
              <a:rPr lang="pl-PL" altLang="pl-PL" sz="1600" dirty="0"/>
              <a:t>Logopedia – dla dzieci 4 i 5 letnich zakwalifikowanych na podstawie badań przesiewowych</a:t>
            </a:r>
          </a:p>
          <a:p>
            <a:pPr marL="388620" indent="-342900" eaLnBrk="1" hangingPunct="1">
              <a:buAutoNum type="arabicPeriod" startAt="2"/>
            </a:pPr>
            <a:r>
              <a:rPr lang="pl-PL" altLang="pl-PL" sz="1600" dirty="0"/>
              <a:t> Zajęcia z pedagogiem specjalnym terapia ręki</a:t>
            </a:r>
          </a:p>
          <a:p>
            <a:pPr marL="388620" indent="-342900" eaLnBrk="1" hangingPunct="1">
              <a:buAutoNum type="arabicPeriod" startAt="2"/>
            </a:pPr>
            <a:r>
              <a:rPr lang="pl-PL" altLang="pl-PL" sz="1600" dirty="0"/>
              <a:t>Zajęcia z psychologiem rozwijające kompetencje emocjonalno-społeczne na podstawie badań przesiewowych</a:t>
            </a:r>
          </a:p>
          <a:p>
            <a:pPr marL="388620" indent="-342900" eaLnBrk="1" hangingPunct="1">
              <a:buAutoNum type="arabicPeriod" startAt="2"/>
            </a:pPr>
            <a:r>
              <a:rPr lang="pl-PL" altLang="pl-PL" sz="1600" dirty="0"/>
              <a:t>Zajęcia korekcyjno-kompensacyjne z terapeutą pedagogicznym</a:t>
            </a:r>
          </a:p>
          <a:p>
            <a:pPr marL="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8848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159027"/>
            <a:ext cx="9133730" cy="583464"/>
          </a:xfrm>
        </p:spPr>
        <p:txBody>
          <a:bodyPr rtlCol="0"/>
          <a:lstStyle/>
          <a:p>
            <a:pPr rtl="0"/>
            <a:r>
              <a:rPr lang="pl-PL" dirty="0"/>
              <a:t>Oferta edukacyjna cd.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543340" y="884169"/>
            <a:ext cx="9303025" cy="46419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" indent="0" eaLnBrk="1" hangingPunct="1">
              <a:buNone/>
            </a:pPr>
            <a:r>
              <a:rPr lang="pl-PL" altLang="pl-PL" sz="1600" u="sng" dirty="0"/>
              <a:t>Zajęcia rozwijające zainteresowania i zdolności dzieci realizowane z Funduszy Europejskich </a:t>
            </a:r>
            <a:br>
              <a:rPr lang="pl-PL" altLang="pl-PL" sz="1600" u="sng" dirty="0"/>
            </a:br>
            <a:r>
              <a:rPr lang="pl-PL" altLang="pl-PL" sz="1600" i="1" dirty="0"/>
              <a:t>„Zwiększenie kompetencji kadry przedszkoli i realizacja zajęć dodatkowych, kompensacyjnych i wyrównujących szanse dzieci z terenu Gminy Komorniki” w ramach działania: Działanie 6.7 Edukacja przedszkolna, ogólna oraz kształcenie zawodowe,  Programu Operacyjnego Fundusze Europejskie dla Wielkopolski 2021-2027.</a:t>
            </a:r>
          </a:p>
          <a:p>
            <a:pPr eaLnBrk="1" hangingPunct="1"/>
            <a:r>
              <a:rPr lang="pl-PL" altLang="pl-PL" sz="1600" dirty="0"/>
              <a:t>  1. Laboratorium Młodego Badacza – 1 x w miesiącu</a:t>
            </a:r>
          </a:p>
          <a:p>
            <a:pPr eaLnBrk="1" hangingPunct="1"/>
            <a:r>
              <a:rPr lang="pl-PL" altLang="pl-PL" sz="1600" dirty="0"/>
              <a:t>  2. Wycieczki do Ogrodu Ekologicznego Gładysiaków – 1 x w semestrze</a:t>
            </a:r>
          </a:p>
          <a:p>
            <a:pPr marL="45720" indent="0" eaLnBrk="1" hangingPunct="1">
              <a:buNone/>
            </a:pPr>
            <a:r>
              <a:rPr lang="pl-PL" altLang="pl-PL" sz="1600" dirty="0"/>
              <a:t>Wszystkie zajęcia są bezpłatne i odbywają się w godzinach pracy przedszkola</a:t>
            </a:r>
          </a:p>
          <a:p>
            <a:pPr marL="45720" indent="0" eaLnBrk="1" hangingPunct="1">
              <a:buNone/>
            </a:pPr>
            <a:endParaRPr lang="pl-PL" altLang="pl-PL" sz="1600" dirty="0"/>
          </a:p>
          <a:p>
            <a:pPr marL="627033" indent="-62703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Raz w miesiącu odbywają się koncerty muzyczne z cyklu Filharmonia Pomysłów</a:t>
            </a:r>
          </a:p>
          <a:p>
            <a:pPr marL="627033" indent="-627033"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latin typeface="+mn-lt"/>
            </a:endParaRPr>
          </a:p>
          <a:p>
            <a:pPr marL="627033" indent="-62703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Na terenie przedszkola odbywają się spektakle teatralne, spotkania z ciekawymi ludźmi</a:t>
            </a:r>
          </a:p>
          <a:p>
            <a:pPr marL="627033" indent="-62703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pl-PL" sz="1600" dirty="0">
              <a:latin typeface="+mn-lt"/>
            </a:endParaRPr>
          </a:p>
          <a:p>
            <a:pPr marL="627033" indent="-62703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Organizowane są spacery i wycieczki zgodnie z założeniami programowymi i planem pracy</a:t>
            </a:r>
          </a:p>
          <a:p>
            <a:pPr marL="45720" indent="0" eaLnBrk="1" hangingPunct="1">
              <a:buNone/>
            </a:pPr>
            <a:endParaRPr lang="pl-PL" altLang="pl-PL" sz="1600" dirty="0"/>
          </a:p>
          <a:p>
            <a:pPr marL="45720" indent="0" eaLnBrk="1" hangingPunct="1">
              <a:buNone/>
            </a:pPr>
            <a:endParaRPr lang="pl-PL" altLang="pl-PL" sz="1600" dirty="0"/>
          </a:p>
          <a:p>
            <a:pPr marL="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0407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159027"/>
            <a:ext cx="9133730" cy="583464"/>
          </a:xfrm>
        </p:spPr>
        <p:txBody>
          <a:bodyPr rtlCol="0"/>
          <a:lstStyle/>
          <a:p>
            <a:pPr rtl="0"/>
            <a:r>
              <a:rPr lang="pl-PL" dirty="0"/>
              <a:t>Udział w projektach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543340" y="884168"/>
            <a:ext cx="5300869" cy="505280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600" dirty="0">
                <a:latin typeface="+mn-lt"/>
              </a:rPr>
              <a:t>KUBUSIOWI PRZYJACIELE NATURY</a:t>
            </a:r>
          </a:p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600" dirty="0">
                <a:latin typeface="+mn-lt"/>
              </a:rPr>
              <a:t>WOLONTARIAT </a:t>
            </a:r>
          </a:p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600" dirty="0">
                <a:latin typeface="+mn-lt"/>
              </a:rPr>
              <a:t>MAMO, TATO WOLĘ WODĘ </a:t>
            </a:r>
          </a:p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600" dirty="0">
                <a:latin typeface="+mn-lt"/>
              </a:rPr>
              <a:t>AKADEMIA ZDROWEGO PRZEDSZKOLAKA </a:t>
            </a:r>
          </a:p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600" dirty="0">
                <a:latin typeface="+mn-lt"/>
              </a:rPr>
              <a:t>CAŁA POLSKA CZYTA DZIECIOM</a:t>
            </a:r>
          </a:p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600" dirty="0">
                <a:latin typeface="+mn-lt"/>
              </a:rPr>
              <a:t>GÓRA GROSZA</a:t>
            </a:r>
          </a:p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600" dirty="0"/>
              <a:t>KLUB MLECZAKA</a:t>
            </a:r>
          </a:p>
          <a:p>
            <a:pPr marL="0" indent="0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dirty="0">
              <a:latin typeface="+mn-lt"/>
            </a:endParaRPr>
          </a:p>
          <a:p>
            <a:pPr marL="342884" indent="-342884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sz="1600" dirty="0">
              <a:latin typeface="+mn-lt"/>
            </a:endParaRPr>
          </a:p>
          <a:p>
            <a:pPr marL="45720" indent="0" eaLnBrk="1" hangingPunct="1">
              <a:buNone/>
            </a:pPr>
            <a:endParaRPr lang="pl-PL" altLang="pl-PL" sz="1600" dirty="0"/>
          </a:p>
          <a:p>
            <a:pPr marL="45720" indent="0" eaLnBrk="1" hangingPunct="1">
              <a:buNone/>
            </a:pPr>
            <a:endParaRPr lang="pl-PL" altLang="pl-PL" sz="1600" dirty="0"/>
          </a:p>
          <a:p>
            <a:pPr marL="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6878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Współpraca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1524001" y="1533526"/>
            <a:ext cx="9144000" cy="4068763"/>
          </a:xfrm>
          <a:prstGeom prst="rect">
            <a:avLst/>
          </a:prstGeom>
        </p:spPr>
        <p:txBody>
          <a:bodyPr rtlCol="0">
            <a:normAutofit fontScale="77500" lnSpcReduction="20000"/>
          </a:bodyPr>
          <a:lstStyle/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900" dirty="0">
                <a:latin typeface="+mn-lt"/>
              </a:rPr>
              <a:t>Nasze Przedszkole współpracuje z: </a:t>
            </a:r>
          </a:p>
          <a:p>
            <a:pPr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900" dirty="0">
              <a:latin typeface="+mn-lt"/>
            </a:endParaRP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Przedszkolami z terenu Gminy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Szkołą Podstawową nr 1 im. Tytusa i Jana Działyńskich w Plewiskach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Szkolą Podstawową nr 2 im. Marii Skłodowskiej-Curie w Plewiskach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Gminnym Ośrodkiem Kultury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Sołtys Plewisk 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Ośrodkiem Pomocy Społecznej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Biblioteką 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Poradnią Psychologiczno – Pedagogiczną w Puszczykowie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Policją i Straż Gminną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Urzędem Gminy w Komornikach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Zakładami pracy z terenu gminy</a:t>
            </a:r>
          </a:p>
          <a:p>
            <a:pPr marL="457178" indent="-45717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900" dirty="0">
                <a:latin typeface="+mn-lt"/>
              </a:rPr>
              <a:t>Uczelniami wyższymi w Poznaniu</a:t>
            </a:r>
          </a:p>
          <a:p>
            <a:pPr marL="45720" lvl="0" indent="0" rtl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5F7FA7-9BEC-6FB6-B46F-C024632DA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263" y="3524133"/>
            <a:ext cx="4162425" cy="292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0"/>
            <a:ext cx="9133730" cy="609969"/>
          </a:xfrm>
        </p:spPr>
        <p:txBody>
          <a:bodyPr rtlCol="0"/>
          <a:lstStyle/>
          <a:p>
            <a:pPr rtl="0"/>
            <a:r>
              <a:rPr lang="pl-PL" dirty="0"/>
              <a:t>Zwyczaje Przedszkola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689114" y="870917"/>
            <a:ext cx="7315200" cy="5079309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/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Pasowanie na przedszkolaka 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Powitanie Jesieni i sprzątanie świata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Dzień Pluszowego Misia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Jasełka i Wigilia w przedszkolu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Dzień Babci i Dziadka 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Bal karnawałowy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Święto wiosny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Śniadanie Wielkanocne i spotkanie z zającem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Przedszkolna olimpiada sportowa 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Spotkania otwarte i integracyjne  dla rodziców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Festyn rodzinny 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Uroczyste zakończenie Edukacji Przedszkolnej</a:t>
            </a:r>
          </a:p>
          <a:p>
            <a:pPr marL="627033" indent="-53178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Udział w akcjach charytatywnych, organizacja koncertów charytatywnych</a:t>
            </a:r>
          </a:p>
          <a:p>
            <a:pPr marL="45720" lvl="0" indent="0" rtl="0">
              <a:buNone/>
            </a:pPr>
            <a:endParaRPr lang="pl-PL" dirty="0"/>
          </a:p>
        </p:txBody>
      </p:sp>
      <p:pic>
        <p:nvPicPr>
          <p:cNvPr id="6" name="Obraz 5" descr="Obraz zawierający na wolnym powietrzu, drzewo, ubrania, obuwie&#10;&#10;Opis wygenerowany automatycznie">
            <a:extLst>
              <a:ext uri="{FF2B5EF4-FFF2-40B4-BE49-F238E27FC236}">
                <a16:creationId xmlns:a16="http://schemas.microsoft.com/office/drawing/2014/main" id="{9703743C-4D77-A254-7508-F91017BB1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47" y="702788"/>
            <a:ext cx="4686613" cy="35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0"/>
            <a:ext cx="9133730" cy="609969"/>
          </a:xfrm>
        </p:spPr>
        <p:txBody>
          <a:bodyPr rtlCol="0"/>
          <a:lstStyle/>
          <a:p>
            <a:pPr rtl="0"/>
            <a:r>
              <a:rPr lang="pl-PL" dirty="0"/>
              <a:t>Współpraca z Rodzicami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689114" y="870917"/>
            <a:ext cx="8892208" cy="4854022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/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zebrania ogólne z Rodzicami oraz z Radą Rodziców,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zebrania grupowe, 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zajęcia adaptacyjne dla dzieci nowoprzyjętych do przedszkola, 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konsultacje indywidualne z inicjatywy nauczyciela, dyrektora lub rodzica</a:t>
            </a:r>
            <a:r>
              <a:rPr lang="pl-PL" sz="1700" dirty="0"/>
              <a:t> w ramach cotygodniowych godzin dostępności </a:t>
            </a:r>
            <a:endParaRPr lang="pl-PL" sz="1700" dirty="0">
              <a:latin typeface="+mn-lt"/>
            </a:endParaRP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prowadzenie kącika dla rodziców, m.in.: informacje na temat realizacji podstawy programowej wychowania przedszkolnego, eksponowanie prac dzieci, prowadzenie grup na INSO, str</a:t>
            </a:r>
            <a:r>
              <a:rPr lang="pl-PL" sz="1700" dirty="0"/>
              <a:t>onie www przedszkola</a:t>
            </a:r>
            <a:endParaRPr lang="pl-PL" sz="1700" dirty="0">
              <a:latin typeface="+mn-lt"/>
            </a:endParaRP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strona internetowa przedszkola, 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organizacja i prowadzenie zajęć otwartych  i integracyjnych dla rodziców 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organizacja uroczystości przedszkolnych, włączanie rodziców w organizację tych imprez,</a:t>
            </a: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organizacja akcji: Cała Polska czyta dzieciom, Góra Grosza, </a:t>
            </a:r>
            <a:r>
              <a:rPr lang="pl-PL" sz="1700" dirty="0"/>
              <a:t>spotkanie z hobby Rodziców, poznaj mój zawód </a:t>
            </a:r>
            <a:r>
              <a:rPr lang="pl-PL" sz="1700" dirty="0">
                <a:latin typeface="+mn-lt"/>
              </a:rPr>
              <a:t>itp</a:t>
            </a:r>
            <a:r>
              <a:rPr lang="pl-PL" sz="1700" dirty="0"/>
              <a:t>.</a:t>
            </a:r>
            <a:endParaRPr lang="pl-PL" sz="1700" dirty="0">
              <a:latin typeface="+mn-lt"/>
            </a:endParaRPr>
          </a:p>
          <a:p>
            <a:pPr marL="285736" indent="-285736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700" dirty="0">
                <a:latin typeface="+mn-lt"/>
              </a:rPr>
              <a:t>konkursy, wycieczki</a:t>
            </a:r>
          </a:p>
          <a:p>
            <a:pPr marL="45720" lvl="0" indent="0" rtl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EBED56-753C-3AF4-19D8-B4DBA229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055" y="304984"/>
            <a:ext cx="3262926" cy="22543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C4709E1-FBA4-CD0A-A7EC-B64624B94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328" y="4746217"/>
            <a:ext cx="3001072" cy="17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55639" y="101922"/>
            <a:ext cx="9297891" cy="609969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/>
              <a:t>Jak przygotować dziecko na spotkanie z Przedszkolem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649358" y="1001989"/>
            <a:ext cx="6811616" cy="301342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600" dirty="0">
                <a:latin typeface="+mn-lt"/>
              </a:rPr>
              <a:t>Trudności przystosowawcze dziecka do przedszkola </a:t>
            </a:r>
          </a:p>
          <a:p>
            <a:pPr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>
              <a:latin typeface="+mn-lt"/>
            </a:endParaRPr>
          </a:p>
          <a:p>
            <a:pPr marL="285736" indent="-285736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 bliska więź dziecka z rodzicami, </a:t>
            </a:r>
          </a:p>
          <a:p>
            <a:pPr marL="285736" indent="-285736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 brak samodzielności w zakresie czynności samoobsługowych, </a:t>
            </a:r>
          </a:p>
          <a:p>
            <a:pPr marL="285736" indent="-285736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 nadopiekuńczość rodziców, </a:t>
            </a:r>
          </a:p>
          <a:p>
            <a:pPr marL="285736" indent="-285736" defTabSz="91435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 małe poczucie bezpieczeństwa.</a:t>
            </a:r>
          </a:p>
          <a:p>
            <a:pPr marL="45720" lvl="0" indent="0" rtl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0B8F78-3799-5D87-2E05-AC71117EA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336" y="259100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258593" y="199199"/>
            <a:ext cx="9854483" cy="609969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/>
              <a:t>Jak przygotować dziecko na spotkanie z Przedszkolem cd.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649358" y="1001988"/>
            <a:ext cx="10296938" cy="46301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600" dirty="0"/>
              <a:t>Pomoc dziecku w adaptacji: </a:t>
            </a:r>
          </a:p>
          <a:p>
            <a:pPr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dirty="0"/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wcześniejsze przyzwyczajenie dziecka do przebywania w nowym miejscu pod opieką innych osób  i w towarzystwie rówieśników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uczenie dziecka w domu czynności samoobsługowych (samodzielne korzystanie z toalety, samodzielne spożywanie posiłków- nie karmienie, proszę nie miksować posiłków, próby samodzielnego wkładania obuwia i odzieży, rezygnacja z wożenia dzieci wózkiem)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oswajanie dziecka z informacją, że w przedszkolu będzie spędzało czas w towarzystwie innych dzieci i pań nauczycielek,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udział w spotkaniach adaptacyjnych w  przedszkolu – wspólne zabawy,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zapewnienie dziecka, że będzie odebrane w umówionym terminie,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spokojne rozstanie z dzieckiem, zawarcie umów,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zabawy z dzieckiem w przedszkole w domu – przedstawienie atrakcyjności nowego miejsca pobytu,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akceptacja płaczu dziecka przez rodziców – jako naturalnej zdrowej relacji na nową sytuację (nie należy dziecka zawstydzać),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umożliwienie zabrania dziecku ulubionej maskotki lub innego przedmiotu z domu do przedszkola, </a:t>
            </a:r>
          </a:p>
          <a:p>
            <a:pPr marL="450828" indent="-450828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pozytywne nastawienie</a:t>
            </a:r>
          </a:p>
        </p:txBody>
      </p:sp>
    </p:spTree>
    <p:extLst>
      <p:ext uri="{BB962C8B-B14F-4D97-AF65-F5344CB8AC3E}">
        <p14:creationId xmlns:p14="http://schemas.microsoft.com/office/powerpoint/2010/main" val="2859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8572" y="191972"/>
            <a:ext cx="9133730" cy="848508"/>
          </a:xfrm>
        </p:spPr>
        <p:txBody>
          <a:bodyPr rtlCol="0"/>
          <a:lstStyle/>
          <a:p>
            <a:pPr rtl="0"/>
            <a:r>
              <a:rPr lang="pl-PL" dirty="0"/>
              <a:t>Najważniejsze informacje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905720" y="1040480"/>
            <a:ext cx="6117932" cy="4755874"/>
          </a:xfrm>
        </p:spPr>
        <p:txBody>
          <a:bodyPr rtlCol="0">
            <a:normAutofit fontScale="92500" lnSpcReduction="20000"/>
          </a:bodyPr>
          <a:lstStyle/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Podstawa prawna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Rozkład dnia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Odpłatność za przedszkole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Przyprowadzanie i odbiór dziecka z przedszkola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Wyprawka do przedszkola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Oferta edukacyjna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Udział w projektach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Zwyczaje przedszkola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Współpraca z rodzicami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Jak przygotować dziecko na spotkanie z przedszkolem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>
                <a:latin typeface="+mn-lt"/>
              </a:rPr>
              <a:t>Adres i strona internetowa </a:t>
            </a: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Dnia Adaptacyjne</a:t>
            </a:r>
            <a:endParaRPr lang="pl-PL" dirty="0">
              <a:latin typeface="+mn-lt"/>
            </a:endParaRPr>
          </a:p>
          <a:p>
            <a:pPr marL="342884" indent="-342884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dirty="0">
              <a:latin typeface="+mn-lt"/>
            </a:endParaRPr>
          </a:p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287776" y="131105"/>
            <a:ext cx="9854483" cy="609969"/>
          </a:xfrm>
        </p:spPr>
        <p:txBody>
          <a:bodyPr rtlCol="0">
            <a:normAutofit/>
          </a:bodyPr>
          <a:lstStyle/>
          <a:p>
            <a:pPr algn="ctr" rtl="0"/>
            <a:r>
              <a:rPr kumimoji="0" lang="pl-PL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Witaj Przedszkole- garść informacji</a:t>
            </a:r>
            <a:endParaRPr lang="pl-PL" b="1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7C20D44-DD56-8AE2-1BA1-EFF67E9140A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110041" y="896717"/>
            <a:ext cx="8016921" cy="46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287776" y="131105"/>
            <a:ext cx="9854483" cy="609969"/>
          </a:xfrm>
        </p:spPr>
        <p:txBody>
          <a:bodyPr rtlCol="0">
            <a:normAutofit/>
          </a:bodyPr>
          <a:lstStyle/>
          <a:p>
            <a:pPr rtl="0"/>
            <a:r>
              <a:rPr kumimoji="0" lang="pl-PL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Witaj Przedszkole – garść informacji</a:t>
            </a:r>
            <a:endParaRPr lang="pl-PL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A40748B-A8D0-1307-74F0-4D0171B8D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437" y="860778"/>
            <a:ext cx="8171063" cy="52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62874" y="101922"/>
            <a:ext cx="9854483" cy="609969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Adres i kontakt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649357" y="1001989"/>
            <a:ext cx="7195929" cy="445790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pl-PL" sz="1700" b="1" u="sng" dirty="0"/>
              <a:t>Adres Przedszkola Samorządowego Zielony Zakatek w Plewiskach</a:t>
            </a:r>
          </a:p>
          <a:p>
            <a:pPr marL="45720" indent="0">
              <a:buNone/>
            </a:pPr>
            <a:r>
              <a:rPr lang="pl-PL" sz="1700" dirty="0"/>
              <a:t>ul. </a:t>
            </a:r>
            <a:r>
              <a:rPr lang="pl-PL" sz="1700" dirty="0" err="1"/>
              <a:t>Zielarsaka</a:t>
            </a:r>
            <a:r>
              <a:rPr lang="pl-PL" sz="1700" dirty="0"/>
              <a:t> 2, 62-064 Plewiska</a:t>
            </a:r>
          </a:p>
          <a:p>
            <a:pPr marL="45720" indent="0">
              <a:buNone/>
            </a:pPr>
            <a:r>
              <a:rPr lang="pl-PL" sz="1700" b="1" dirty="0"/>
              <a:t>S</a:t>
            </a:r>
            <a:r>
              <a:rPr lang="pl-PL" sz="1700" b="1" dirty="0">
                <a:latin typeface="+mn-lt"/>
              </a:rPr>
              <a:t>TRONA INTERNETOWA PRZEDSZKOLA</a:t>
            </a:r>
          </a:p>
          <a:p>
            <a:pPr marL="45720" indent="0">
              <a:buNone/>
            </a:pPr>
            <a:endParaRPr lang="pl-PL" sz="1700" b="1" dirty="0">
              <a:latin typeface="+mn-lt"/>
            </a:endParaRPr>
          </a:p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600" dirty="0"/>
              <a:t>https://www.przedszkoleplewiska.pl/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D4C066-4670-47B7-AAAA-3D75E9A215F3}"/>
              </a:ext>
            </a:extLst>
          </p:cNvPr>
          <p:cNvSpPr txBox="1"/>
          <p:nvPr/>
        </p:nvSpPr>
        <p:spPr>
          <a:xfrm>
            <a:off x="6192430" y="3829310"/>
            <a:ext cx="4306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b="1" dirty="0">
                <a:latin typeface="+mn-lt"/>
              </a:rPr>
              <a:t>adres e-mail sekretariat, dyrektor</a:t>
            </a:r>
          </a:p>
          <a:p>
            <a:pPr algn="ctr"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kontakt@</a:t>
            </a:r>
            <a:r>
              <a:rPr lang="pl-PL" sz="18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przedszkoleplewiska.pl</a:t>
            </a:r>
            <a:endParaRPr lang="pl-PL" sz="1800" b="1" dirty="0">
              <a:latin typeface="+mn-lt"/>
            </a:endParaRPr>
          </a:p>
          <a:p>
            <a:pPr algn="ctr"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800" b="1" dirty="0">
              <a:latin typeface="+mn-lt"/>
            </a:endParaRPr>
          </a:p>
          <a:p>
            <a:pPr algn="ctr"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b="1" dirty="0">
                <a:latin typeface="+mn-lt"/>
              </a:rPr>
              <a:t>adres e-mail </a:t>
            </a:r>
            <a:r>
              <a:rPr lang="pl-PL" b="1" dirty="0"/>
              <a:t>dyrektor</a:t>
            </a:r>
            <a:endParaRPr lang="pl-PL" sz="1800" b="1" dirty="0">
              <a:latin typeface="+mn-lt"/>
            </a:endParaRPr>
          </a:p>
          <a:p>
            <a:pPr algn="ctr" defTabSz="9143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u="sng" dirty="0"/>
              <a:t>przedszkole.plewiska@op</a:t>
            </a:r>
            <a:r>
              <a:rPr lang="pl-PL" sz="1800" b="1" u="sng" dirty="0">
                <a:latin typeface="+mn-lt"/>
              </a:rPr>
              <a:t>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3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62874" y="101922"/>
            <a:ext cx="9854483" cy="609969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Dni Adaptacyjne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649358" y="1001988"/>
            <a:ext cx="10296938" cy="46301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dirty="0"/>
              <a:t>Zapraszamy serdecznie na dnia adaptacyjne, które co roku organizujemy w okresie wakacyjnym. Informacja o dniach adaptacyjnych umieszczana jest na stronie www przedszkola, za pośrednictwem aplikacji INSO oraz mediów społecznościowych, a także na drzwiach frontowych przedszkola.</a:t>
            </a:r>
          </a:p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B08328-B2F8-0168-916A-AFF0AC1F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761" y="2181351"/>
            <a:ext cx="4565110" cy="32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781881" y="246614"/>
            <a:ext cx="10296938" cy="3888064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/>
          <a:p>
            <a:pPr marL="45720" indent="0" algn="ctr" eaLnBrk="1" hangingPunct="1">
              <a:lnSpc>
                <a:spcPct val="250000"/>
              </a:lnSpc>
              <a:buNone/>
            </a:pPr>
            <a:r>
              <a:rPr lang="pl-PL" altLang="pl-PL" sz="3400" b="1" dirty="0"/>
              <a:t>ŻYCZĘ PAŃSTWU MIŁEJ WSÓŁPRACY  Z NAUCZYCIELAMI ORAZ CAŁYM PERSONELEM NASZEGO PRZESZKOLA W ATMOSFERZE WZAJEMNEGO ZAUFANIA I SZACUNKU.  </a:t>
            </a:r>
          </a:p>
          <a:p>
            <a:pPr marL="45720" indent="0" algn="ctr" eaLnBrk="1" hangingPunct="1">
              <a:lnSpc>
                <a:spcPct val="250000"/>
              </a:lnSpc>
              <a:buNone/>
            </a:pPr>
            <a:r>
              <a:rPr lang="pl-PL" altLang="pl-PL" sz="3400" b="1" dirty="0"/>
              <a:t>UFAM, ŻE DZIECI W NASZEJ PLACÓWCE SPĘDZĄ WIELE MIŁYCH CHWIL, ZBUDUJĄ CUDOWNE WSPOMNIENIA, ROZWINĄ SWOJE ZAINTERESOWANIA I UMIEJĘTNOŚCI, A RODZICE PRZEŻYJĄ WIELE WZRUSZAJĄCYCH MOMENTÓW Z UDZIAŁEM DZIECI</a:t>
            </a:r>
          </a:p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408A490-142F-472E-ACA9-8C0D825636D1}"/>
              </a:ext>
            </a:extLst>
          </p:cNvPr>
          <p:cNvSpPr txBox="1"/>
          <p:nvPr/>
        </p:nvSpPr>
        <p:spPr>
          <a:xfrm>
            <a:off x="4320209" y="4412974"/>
            <a:ext cx="7248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/>
              <a:t>DZIĘKUJĘ ZA UWAGĘ</a:t>
            </a:r>
          </a:p>
          <a:p>
            <a:pPr algn="r"/>
            <a:endParaRPr lang="pl-PL" b="1" dirty="0"/>
          </a:p>
          <a:p>
            <a:pPr algn="r"/>
            <a:r>
              <a:rPr lang="pl-PL" b="1" dirty="0"/>
              <a:t>DYREKTOR: MIRELLA SALAMON-TYMA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C80955-1494-86FA-5DDA-B49027CB3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3945950"/>
            <a:ext cx="3702793" cy="27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479CBF9-1E4D-5670-2755-685540E6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88" y="272375"/>
            <a:ext cx="7166484" cy="5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Udanego</a:t>
            </a:r>
            <a:br>
              <a:rPr lang="pl-PL" dirty="0"/>
            </a:br>
            <a:r>
              <a:rPr lang="pl-PL" dirty="0"/>
              <a:t>roku przedszkolnego!</a:t>
            </a:r>
          </a:p>
        </p:txBody>
      </p:sp>
    </p:spTree>
    <p:extLst>
      <p:ext uri="{BB962C8B-B14F-4D97-AF65-F5344CB8AC3E}">
        <p14:creationId xmlns:p14="http://schemas.microsoft.com/office/powerpoint/2010/main" val="9526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Podstawa prawna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1"/>
          </p:nvPr>
        </p:nvSpPr>
        <p:spPr>
          <a:xfrm>
            <a:off x="1524000" y="1565413"/>
            <a:ext cx="9133730" cy="2039178"/>
          </a:xfrm>
        </p:spPr>
        <p:txBody>
          <a:bodyPr rtlCol="0">
            <a:normAutofit/>
          </a:bodyPr>
          <a:lstStyle/>
          <a:p>
            <a:pPr marL="45720" indent="0" algn="just">
              <a:buNone/>
            </a:pPr>
            <a:r>
              <a:rPr lang="pl-PL" altLang="pl-PL" sz="2400" dirty="0"/>
              <a:t>Przedszkole realizuje cele i zadania określone w Ustawie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Prawo oświatowe aktualizacja : Dz. U. z 2020 r. poz. 910 i 1378 oraz z 2021 r. poz. 4 </a:t>
            </a:r>
            <a:r>
              <a:rPr lang="pl-PL" altLang="pl-PL" sz="2400" dirty="0"/>
              <a:t>oraz aktach wykonawczych tej ustawy</a:t>
            </a:r>
          </a:p>
          <a:p>
            <a:pPr marL="45720" indent="0" algn="just" eaLnBrk="1" hangingPunct="1">
              <a:buNone/>
            </a:pPr>
            <a:endParaRPr lang="pl-PL" altLang="pl-PL" sz="2400" dirty="0"/>
          </a:p>
          <a:p>
            <a:pPr marL="45720" indent="0" algn="just" eaLnBrk="1" hangingPunct="1">
              <a:buNone/>
            </a:pPr>
            <a:endParaRPr lang="pl-PL" altLang="pl-PL" sz="2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CB3C7EF-FB8C-41CA-89B0-1D72E1EC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354" y="2866391"/>
            <a:ext cx="6977973" cy="3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43E6646-806A-6C51-7290-8AF35717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34" y="231907"/>
            <a:ext cx="9794748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3D26BE6-29A1-1D69-1ACB-E48B0024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52" y="341165"/>
            <a:ext cx="9794748" cy="46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Odpłatność za Przedszkole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1524001" y="1533526"/>
            <a:ext cx="9144000" cy="406876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/>
          <a:p>
            <a:pPr marL="45720" indent="0" defTabSz="91435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300" dirty="0">
                <a:latin typeface="+mn-lt"/>
              </a:rPr>
              <a:t>Podstawa prawna: Uchwała Rady Gminy  </a:t>
            </a:r>
            <a:r>
              <a:rPr lang="pl-PL" sz="2300">
                <a:latin typeface="+mn-lt"/>
              </a:rPr>
              <a:t>Komorniki z </a:t>
            </a:r>
            <a:r>
              <a:rPr lang="pl-PL" sz="2300" dirty="0">
                <a:latin typeface="+mn-lt"/>
              </a:rPr>
              <a:t>dnia 22 sierpnia </a:t>
            </a:r>
            <a:r>
              <a:rPr lang="pl-PL" sz="2300">
                <a:latin typeface="+mn-lt"/>
              </a:rPr>
              <a:t>2024 </a:t>
            </a:r>
            <a:br>
              <a:rPr lang="pl-PL" sz="2300">
                <a:latin typeface="+mn-lt"/>
              </a:rPr>
            </a:br>
            <a:r>
              <a:rPr lang="pl-PL" sz="2300">
                <a:latin typeface="+mn-lt"/>
              </a:rPr>
              <a:t>1,44 </a:t>
            </a:r>
            <a:r>
              <a:rPr lang="pl-PL" sz="2300" dirty="0">
                <a:latin typeface="+mn-lt"/>
              </a:rPr>
              <a:t>zł za godzinę opieki i kształcenia poza czasem realizacji podstawy programowej  ( od  godziny 6:00 – 8:00 i od godz. 13,00 – 17:00)</a:t>
            </a:r>
          </a:p>
          <a:p>
            <a:pPr marL="450828" indent="-45082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15 zł dziennie za wyżywienie (śniadanie 4,00 zł,  II śniadanie 3,00 zł, obiad </a:t>
            </a:r>
            <a:r>
              <a:rPr lang="pl-PL" sz="2300" dirty="0"/>
              <a:t>8,00 zł</a:t>
            </a:r>
            <a:r>
              <a:rPr lang="pl-PL" sz="2300" dirty="0">
                <a:latin typeface="+mn-lt"/>
              </a:rPr>
              <a:t> )</a:t>
            </a:r>
          </a:p>
          <a:p>
            <a:pPr marL="450828" indent="-45082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Informacje na temat wysokości opłat za przedszkole przekazywane są na rachunkach, które  widzą Państwo w aplikacji INSO.    </a:t>
            </a:r>
          </a:p>
          <a:p>
            <a:pPr marL="450828" indent="-45082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Opłata za przedszkole  naliczana jest na podstawie logowań do aplikacji INSO, logujemy dziecko poprzez wprowadzenie indywidualnego kodu PIN  przy wejściu do przedszkola, </a:t>
            </a:r>
            <a:r>
              <a:rPr lang="pl-PL" sz="2300" dirty="0" err="1">
                <a:latin typeface="+mn-lt"/>
              </a:rPr>
              <a:t>wylogowujemy</a:t>
            </a:r>
            <a:r>
              <a:rPr lang="pl-PL" sz="2300" dirty="0">
                <a:latin typeface="+mn-lt"/>
              </a:rPr>
              <a:t> przy wyjściu</a:t>
            </a:r>
          </a:p>
          <a:p>
            <a:pPr marL="450828" indent="-45082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Nieobecność dziecka w przedszkolu nie zwalnia od terminowych  wpłat</a:t>
            </a:r>
          </a:p>
          <a:p>
            <a:pPr marL="450828" indent="-450828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300" dirty="0">
                <a:latin typeface="+mn-lt"/>
              </a:rPr>
              <a:t>Nauczyciele w porozumieniu z Trójką Klasową zbierają  raz w miesiącu gotówkę na  zakup artykułów papierniczych i na ewentualne wycieczki  lub przedstawienia teatralne </a:t>
            </a:r>
          </a:p>
          <a:p>
            <a:pPr marL="45720" lvl="0" indent="0" rtl="0">
              <a:buNone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Koszt wyżywienia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1524001" y="1533526"/>
            <a:ext cx="2610677" cy="268066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śniadanie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4,00 zł.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śniadanie 3,00 zł.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Obiad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8,00 zł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azem </a:t>
            </a: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15,00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zł</a:t>
            </a:r>
          </a:p>
          <a:p>
            <a:pPr marL="45720" lvl="0" indent="0" rtl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86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Ulgi w opłatach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1524001" y="1533526"/>
            <a:ext cx="9144000" cy="40687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27033" indent="-627033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Na każde  kolejne dziecko  z rodziny  uczęszczające do przedszkola- ulga wynosi  25%</a:t>
            </a:r>
          </a:p>
          <a:p>
            <a:pPr marL="627033" indent="-627033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Na dziecko z rodziny pobierającej zasiłek rodzinny – ulga wynosi 25%</a:t>
            </a:r>
          </a:p>
          <a:p>
            <a:pPr marL="627033" indent="-627033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Na każde kolejne dziecko z rodziny pobierającej zasiłek rodzinny stosuje się dodatkową ulgę  25% </a:t>
            </a:r>
          </a:p>
          <a:p>
            <a:pPr marL="627033" indent="-627033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Na każde dziecko niepełnosprawne  posiadające orzeczenie o potrzebie kształcenia specjalnego  ulga wynosi 50%</a:t>
            </a:r>
          </a:p>
          <a:p>
            <a:pPr marL="627033" indent="-627033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Na dziecko z rodziny wielodzietnej posiadającej  Gminną kartę „Rodzina 5+” ulga wynosi 50%</a:t>
            </a:r>
          </a:p>
          <a:p>
            <a:pPr marL="0" indent="0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l-PL" sz="1600" dirty="0"/>
          </a:p>
          <a:p>
            <a:pPr marL="45720" indent="0" defTabSz="91435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600" dirty="0"/>
              <a:t>Podstawą udzielenia ulgi w danym roku szkolnym jest złożenie wniosku i przedłożenie w przedszkolu  dokumentu upoważniającego do ulgi (do pobrania ze strony przedszkola zakładka DOKUMENTY DO POBRANIA)</a:t>
            </a:r>
          </a:p>
        </p:txBody>
      </p:sp>
    </p:spTree>
    <p:extLst>
      <p:ext uri="{BB962C8B-B14F-4D97-AF65-F5344CB8AC3E}">
        <p14:creationId xmlns:p14="http://schemas.microsoft.com/office/powerpoint/2010/main" val="5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513730" y="159027"/>
            <a:ext cx="9133730" cy="583464"/>
          </a:xfrm>
        </p:spPr>
        <p:txBody>
          <a:bodyPr rtlCol="0"/>
          <a:lstStyle/>
          <a:p>
            <a:pPr rtl="0"/>
            <a:r>
              <a:rPr lang="pl-PL" dirty="0"/>
              <a:t>Przyprowadzanie i odbiór dziecka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4294967295"/>
          </p:nvPr>
        </p:nvSpPr>
        <p:spPr>
          <a:xfrm>
            <a:off x="543340" y="884169"/>
            <a:ext cx="10575234" cy="501304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/>
              <a:t>d</a:t>
            </a:r>
            <a:r>
              <a:rPr lang="pl-PL" sz="1600" dirty="0">
                <a:latin typeface="+mn-lt"/>
              </a:rPr>
              <a:t>ziecko musi zostać przyprowadzone i odebrane </a:t>
            </a:r>
            <a:r>
              <a:rPr lang="pl-PL" sz="1600" dirty="0"/>
              <a:t>z przedszkola przez </a:t>
            </a:r>
            <a:r>
              <a:rPr lang="pl-PL" sz="1600" dirty="0">
                <a:latin typeface="+mn-lt"/>
              </a:rPr>
              <a:t>rodziców lub opiekunów prawnych;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inną osobę upoważnioną przez rodziców na piśmie</a:t>
            </a:r>
            <a:r>
              <a:rPr lang="pl-PL" sz="1600" dirty="0"/>
              <a:t>. Najbezpieczniejszym rozwiązaniem byłoby upoważnienie pełnoletniej osoby, </a:t>
            </a:r>
            <a:r>
              <a:rPr lang="pl-PL" sz="1600" dirty="0">
                <a:latin typeface="+mn-lt"/>
              </a:rPr>
              <a:t>gdyż tylko osoba pełnoletnia w świetle art. 11 Kodeksu Cywilnego posiada zdolność do czynności prawnych;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osoby wymienione w punktach 1 – 2 muszą być trzeźwe;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obowiązkiem osoby przyprowadzającej dziecko do przedszkola jest wprowadzenie indywidualnego kodu PIN na czytniku INSO oraz przekazanie go bezpośrednio nauczycielowi lub woźnej oddziałowej pełniącej dyżur na korytarzu; niedopuszczalne jest pozostawienie dzieci na terenie, przed budynkiem placówki;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personel przedszkola sprawuje opiekę nad dzieckiem od chwili przekazania go pracownikowi placówki do chwili odebrania przez rodzica lub osobę upoważnioną (pisemna zgoda rodziców), zapewniającą dziecku pełne bezpieczeństwo;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nauczyciel zobowiązany jest do pobrania pisemnych oświadczeń od rodziców lub prawnych opiekunów, kto jest upoważniony do odbioru dziecka; 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dyrektor zobowiązuje nauczycieli do bezwzględnego przestrzegania oświadczeń o odbiorze dziecka;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rodzic przestrzega godzin przyprowadzania i odbioru dziecka z przedszkola według podpisanej deklaracji na dany rok szkolny;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odebranie dziecka  po godzinach pracy przedszkola ( po 17:00 ) skutkuje naliczeniem dodatkowej opłaty w wysokości 50,00 zł;</a:t>
            </a:r>
          </a:p>
          <a:p>
            <a:pPr marL="355583" indent="-355583" defTabSz="91435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600" dirty="0">
                <a:latin typeface="+mn-lt"/>
              </a:rPr>
              <a:t>rodzice zobowiązani są do powiadomienia przedszkola o czasie nieobecności dziecka w placówce.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9215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wrót do szkoły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31_TF02895270" id="{9660EB12-C566-44DD-B14C-B3B158E69804}" vid="{513AE478-3471-4905-ABF9-3E0D33B9AA7F}"/>
    </a:ext>
  </a:extLst>
</a:theme>
</file>

<file path=ppt/theme/theme2.xml><?xml version="1.0" encoding="utf-8"?>
<a:theme xmlns:a="http://schemas.openxmlformats.org/drawingml/2006/main" name="Motyw pakietu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Powrót do szkoły podstawowej (panoramiczna)</Template>
  <TotalTime>195</TotalTime>
  <Words>1667</Words>
  <Application>Microsoft Office PowerPoint</Application>
  <PresentationFormat>Panoramiczny</PresentationFormat>
  <Paragraphs>217</Paragraphs>
  <Slides>26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Wingdings</vt:lpstr>
      <vt:lpstr>Powrót do szkoły 16:9</vt:lpstr>
      <vt:lpstr>Witajcie!</vt:lpstr>
      <vt:lpstr>Najważniejsze informacje</vt:lpstr>
      <vt:lpstr>Podstawa prawna</vt:lpstr>
      <vt:lpstr>Prezentacja programu PowerPoint</vt:lpstr>
      <vt:lpstr>Prezentacja programu PowerPoint</vt:lpstr>
      <vt:lpstr>Odpłatność za Przedszkole</vt:lpstr>
      <vt:lpstr>Koszt wyżywienia</vt:lpstr>
      <vt:lpstr>Ulgi w opłatach</vt:lpstr>
      <vt:lpstr>Przyprowadzanie i odbiór dziecka</vt:lpstr>
      <vt:lpstr>Wyprawka do przedszkola</vt:lpstr>
      <vt:lpstr>Wyprawka do przedszkola cd.</vt:lpstr>
      <vt:lpstr>Oferta edukacyjna</vt:lpstr>
      <vt:lpstr>Oferta edukacyjna cd.</vt:lpstr>
      <vt:lpstr>Udział w projektach</vt:lpstr>
      <vt:lpstr>Współpraca</vt:lpstr>
      <vt:lpstr>Zwyczaje Przedszkola</vt:lpstr>
      <vt:lpstr>Współpraca z Rodzicami</vt:lpstr>
      <vt:lpstr>Jak przygotować dziecko na spotkanie z Przedszkolem</vt:lpstr>
      <vt:lpstr>Jak przygotować dziecko na spotkanie z Przedszkolem cd.</vt:lpstr>
      <vt:lpstr>Witaj Przedszkole- garść informacji</vt:lpstr>
      <vt:lpstr>Witaj Przedszkole – garść informacji</vt:lpstr>
      <vt:lpstr>Adres i kontakt</vt:lpstr>
      <vt:lpstr>Dni Adaptacyjne</vt:lpstr>
      <vt:lpstr>Prezentacja programu PowerPoint</vt:lpstr>
      <vt:lpstr>Prezentacja programu PowerPoint</vt:lpstr>
      <vt:lpstr>Udanego roku przedszkolnego!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Witajcie, uczniowie!</dc:title>
  <dc:creator>Mirella Salamon</dc:creator>
  <cp:lastModifiedBy>Mirella Salamon</cp:lastModifiedBy>
  <cp:revision>24</cp:revision>
  <dcterms:created xsi:type="dcterms:W3CDTF">2021-01-24T11:59:56Z</dcterms:created>
  <dcterms:modified xsi:type="dcterms:W3CDTF">2026-02-27T19:34:39Z</dcterms:modified>
</cp:coreProperties>
</file>